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 id="2147483704" r:id="rId2"/>
    <p:sldMasterId id="2147483705" r:id="rId3"/>
    <p:sldMasterId id="2147483706" r:id="rId4"/>
    <p:sldMasterId id="2147483707" r:id="rId5"/>
  </p:sldMasterIdLst>
  <p:notesMasterIdLst>
    <p:notesMasterId r:id="rId26"/>
  </p:notesMasterIdLst>
  <p:sldIdLst>
    <p:sldId id="256" r:id="rId6"/>
    <p:sldId id="257" r:id="rId7"/>
    <p:sldId id="258" r:id="rId8"/>
    <p:sldId id="259" r:id="rId9"/>
    <p:sldId id="260" r:id="rId10"/>
    <p:sldId id="271" r:id="rId11"/>
    <p:sldId id="272" r:id="rId12"/>
    <p:sldId id="273" r:id="rId13"/>
    <p:sldId id="261" r:id="rId14"/>
    <p:sldId id="262" r:id="rId15"/>
    <p:sldId id="269" r:id="rId16"/>
    <p:sldId id="270" r:id="rId17"/>
    <p:sldId id="274" r:id="rId18"/>
    <p:sldId id="275" r:id="rId19"/>
    <p:sldId id="263" r:id="rId20"/>
    <p:sldId id="264" r:id="rId21"/>
    <p:sldId id="265" r:id="rId22"/>
    <p:sldId id="266" r:id="rId23"/>
    <p:sldId id="267" r:id="rId24"/>
    <p:sldId id="268" r:id="rId25"/>
  </p:sldIdLst>
  <p:sldSz cx="9144000" cy="6858000" type="screen4x3"/>
  <p:notesSz cx="9144000" cy="6858000"/>
  <p:embeddedFontLst>
    <p:embeddedFont>
      <p:font typeface="Arimo" panose="020B0604020202020204" charset="0"/>
      <p:regular r:id="rId27"/>
      <p:bold r:id="rId28"/>
      <p:italic r:id="rId29"/>
      <p:boldItalic r:id="rId30"/>
    </p:embeddedFont>
    <p:embeddedFont>
      <p:font typeface="Century Gothic" panose="020B050202020202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22" y="72"/>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font" Target="fonts/font8.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slideMaster" Target="slideMasters/slideMaster3.xml"/></Relationships>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9144000" cy="6858000"/>
          </a:xfrm>
          <a:prstGeom prst="roundRect">
            <a:avLst>
              <a:gd name="adj" fmla="val 23"/>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b="0" i="0" u="none" strike="noStrike" cap="none">
              <a:solidFill>
                <a:schemeClr val="lt1"/>
              </a:solidFill>
              <a:latin typeface="Calibri"/>
              <a:ea typeface="Calibri"/>
              <a:cs typeface="Calibri"/>
              <a:sym typeface="Calibri"/>
            </a:endParaRPr>
          </a:p>
        </p:txBody>
      </p:sp>
      <p:sp>
        <p:nvSpPr>
          <p:cNvPr id="4" name="Google Shape;4;n"/>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 name="Google Shape;5;n"/>
          <p:cNvSpPr txBox="1">
            <a:spLocks noGrp="1"/>
          </p:cNvSpPr>
          <p:nvPr>
            <p:ph type="body" idx="1"/>
          </p:nvPr>
        </p:nvSpPr>
        <p:spPr>
          <a:xfrm>
            <a:off x="914400" y="3257550"/>
            <a:ext cx="7313613" cy="3084513"/>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200" b="0" i="0" u="none" strike="noStrike" cap="none">
                <a:solidFill>
                  <a:srgbClr val="000000"/>
                </a:solidFill>
                <a:latin typeface="Times New Roman"/>
                <a:ea typeface="Times New Roman"/>
                <a:cs typeface="Times New Roman"/>
                <a:sym typeface="Times New Roman"/>
              </a:defRPr>
            </a:lvl1pPr>
            <a:lvl2pPr marL="914400" marR="0" lvl="1" indent="-228600" algn="l" rtl="0">
              <a:spcBef>
                <a:spcPts val="360"/>
              </a:spcBef>
              <a:spcAft>
                <a:spcPts val="0"/>
              </a:spcAft>
              <a:buSzPts val="1400"/>
              <a:buNone/>
              <a:defRPr sz="1200" b="0" i="0" u="none" strike="noStrike" cap="none">
                <a:solidFill>
                  <a:srgbClr val="000000"/>
                </a:solidFill>
                <a:latin typeface="Times New Roman"/>
                <a:ea typeface="Times New Roman"/>
                <a:cs typeface="Times New Roman"/>
                <a:sym typeface="Times New Roman"/>
              </a:defRPr>
            </a:lvl2pPr>
            <a:lvl3pPr marL="1371600" marR="0" lvl="2" indent="-228600" algn="l" rtl="0">
              <a:spcBef>
                <a:spcPts val="360"/>
              </a:spcBef>
              <a:spcAft>
                <a:spcPts val="0"/>
              </a:spcAft>
              <a:buSzPts val="1400"/>
              <a:buNone/>
              <a:defRPr sz="1200" b="0" i="0" u="none" strike="noStrike" cap="none">
                <a:solidFill>
                  <a:srgbClr val="000000"/>
                </a:solidFill>
                <a:latin typeface="Times New Roman"/>
                <a:ea typeface="Times New Roman"/>
                <a:cs typeface="Times New Roman"/>
                <a:sym typeface="Times New Roman"/>
              </a:defRPr>
            </a:lvl3pPr>
            <a:lvl4pPr marL="1828800" marR="0" lvl="3" indent="-228600" algn="l" rtl="0">
              <a:spcBef>
                <a:spcPts val="360"/>
              </a:spcBef>
              <a:spcAft>
                <a:spcPts val="0"/>
              </a:spcAft>
              <a:buSzPts val="1400"/>
              <a:buNone/>
              <a:defRPr sz="1200" b="0" i="0" u="none" strike="noStrike" cap="none">
                <a:solidFill>
                  <a:srgbClr val="000000"/>
                </a:solidFill>
                <a:latin typeface="Times New Roman"/>
                <a:ea typeface="Times New Roman"/>
                <a:cs typeface="Times New Roman"/>
                <a:sym typeface="Times New Roman"/>
              </a:defRPr>
            </a:lvl4pPr>
            <a:lvl5pPr marL="2286000" marR="0" lvl="4" indent="-228600" algn="l" rtl="0">
              <a:spcBef>
                <a:spcPts val="360"/>
              </a:spcBef>
              <a:spcAft>
                <a:spcPts val="0"/>
              </a:spcAft>
              <a:buSzPts val="1400"/>
              <a:buNone/>
              <a:defRPr sz="1200" b="0" i="0" u="none" strike="noStrike" cap="none">
                <a:solidFill>
                  <a:srgbClr val="000000"/>
                </a:solidFill>
                <a:latin typeface="Times New Roman"/>
                <a:ea typeface="Times New Roman"/>
                <a:cs typeface="Times New Roman"/>
                <a:sym typeface="Times New Roman"/>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p1:notes"/>
          <p:cNvSpPr txBox="1"/>
          <p:nvPr/>
        </p:nvSpPr>
        <p:spPr>
          <a:xfrm>
            <a:off x="37322125" y="37322125"/>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467" name="Google Shape;467;p1:notes"/>
          <p:cNvSpPr txBox="1">
            <a:spLocks noGrp="1"/>
          </p:cNvSpPr>
          <p:nvPr>
            <p:ph type="body" idx="1"/>
          </p:nvPr>
        </p:nvSpPr>
        <p:spPr>
          <a:xfrm>
            <a:off x="914400" y="3257550"/>
            <a:ext cx="7313612" cy="3084512"/>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1200"/>
              <a:buNone/>
            </a:pPr>
            <a:endParaRPr/>
          </a:p>
        </p:txBody>
      </p:sp>
      <p:sp>
        <p:nvSpPr>
          <p:cNvPr id="468" name="Google Shape;468;p1: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7: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16" name="Google Shape;516;p7: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7" name="Google Shape;517;p7: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7: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16" name="Google Shape;516;p7: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7" name="Google Shape;517;p7: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2247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7: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16" name="Google Shape;516;p7: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7" name="Google Shape;517;p7: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7053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7: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16" name="Google Shape;516;p7: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7" name="Google Shape;517;p7: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18007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7: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16" name="Google Shape;516;p7: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7" name="Google Shape;517;p7: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7337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p8: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23" name="Google Shape;523;p8: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24" name="Google Shape;524;p8: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p9: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30" name="Google Shape;530;p9: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31" name="Google Shape;531;p9: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10: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37" name="Google Shape;537;p10: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38" name="Google Shape;538;p10: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11: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44" name="Google Shape;544;p11: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45" name="Google Shape;545;p11: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p12: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51" name="Google Shape;551;p12: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52" name="Google Shape;552;p12: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2: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480" name="Google Shape;480;p2:notes"/>
          <p:cNvSpPr txBox="1">
            <a:spLocks noGrp="1"/>
          </p:cNvSpPr>
          <p:nvPr>
            <p:ph type="body" idx="1"/>
          </p:nvPr>
        </p:nvSpPr>
        <p:spPr>
          <a:xfrm>
            <a:off x="914400" y="3257550"/>
            <a:ext cx="7313613" cy="3084513"/>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a:latin typeface="Times New Roman"/>
              <a:ea typeface="Times New Roman"/>
              <a:cs typeface="Times New Roman"/>
              <a:sym typeface="Times New Roman"/>
            </a:endParaRPr>
          </a:p>
        </p:txBody>
      </p:sp>
      <p:sp>
        <p:nvSpPr>
          <p:cNvPr id="481" name="Google Shape;481;p2: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p13: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58" name="Google Shape;558;p13: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59" name="Google Shape;559;p13: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3: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488" name="Google Shape;488;p3: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489" name="Google Shape;489;p3: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4: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495" name="Google Shape;495;p4: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496" name="Google Shape;496;p4: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5: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02" name="Google Shape;502;p5: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03" name="Google Shape;503;p5: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5: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02" name="Google Shape;502;p5: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03" name="Google Shape;503;p5: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86489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5: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02" name="Google Shape;502;p5: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03" name="Google Shape;503;p5: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2789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5: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02" name="Google Shape;502;p5: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03" name="Google Shape;503;p5: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8959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6:notes"/>
          <p:cNvSpPr txBox="1"/>
          <p:nvPr/>
        </p:nvSpPr>
        <p:spPr>
          <a:xfrm>
            <a:off x="37322125" y="37322125"/>
            <a:ext cx="1588" cy="1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509" name="Google Shape;509;p6:notes"/>
          <p:cNvSpPr txBox="1">
            <a:spLocks noGrp="1"/>
          </p:cNvSpPr>
          <p:nvPr>
            <p:ph type="body" idx="1"/>
          </p:nvPr>
        </p:nvSpPr>
        <p:spPr>
          <a:xfrm>
            <a:off x="914400" y="3257550"/>
            <a:ext cx="7313613" cy="3084513"/>
          </a:xfrm>
          <a:prstGeom prst="rect">
            <a:avLst/>
          </a:prstGeom>
        </p:spPr>
        <p:txBody>
          <a:bodyPr spcFirstLastPara="1" wrap="square" lIns="0" tIns="0" rIns="0" bIns="0" anchor="t" anchorCtr="0">
            <a:noAutofit/>
          </a:bodyPr>
          <a:lstStyle/>
          <a:p>
            <a:pPr marL="0" lvl="0" indent="0" algn="l" rtl="0">
              <a:spcBef>
                <a:spcPts val="360"/>
              </a:spcBef>
              <a:spcAft>
                <a:spcPts val="0"/>
              </a:spcAft>
              <a:buNone/>
            </a:pPr>
            <a:endParaRPr/>
          </a:p>
        </p:txBody>
      </p:sp>
      <p:sp>
        <p:nvSpPr>
          <p:cNvPr id="510" name="Google Shape;510;p6:notes"/>
          <p:cNvSpPr>
            <a:spLocks noGrp="1" noRot="1" noChangeAspect="1"/>
          </p:cNvSpPr>
          <p:nvPr>
            <p:ph type="sldImg" idx="2"/>
          </p:nvPr>
        </p:nvSpPr>
        <p:spPr>
          <a:xfrm>
            <a:off x="0" y="520700"/>
            <a:ext cx="0" cy="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5"/>
        <p:cNvGrpSpPr/>
        <p:nvPr/>
      </p:nvGrpSpPr>
      <p:grpSpPr>
        <a:xfrm>
          <a:off x="0" y="0"/>
          <a:ext cx="0" cy="0"/>
          <a:chOff x="0" y="0"/>
          <a:chExt cx="0" cy="0"/>
        </a:xfrm>
      </p:grpSpPr>
      <p:sp>
        <p:nvSpPr>
          <p:cNvPr id="16" name="Google Shape;16;p2"/>
          <p:cNvSpPr/>
          <p:nvPr/>
        </p:nvSpPr>
        <p:spPr>
          <a:xfrm>
            <a:off x="2382" y="6400800"/>
            <a:ext cx="9141619"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 y="6334316"/>
            <a:ext cx="9141619"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4"/>
        <p:cNvGrpSpPr/>
        <p:nvPr/>
      </p:nvGrpSpPr>
      <p:grpSpPr>
        <a:xfrm>
          <a:off x="0" y="0"/>
          <a:ext cx="0" cy="0"/>
          <a:chOff x="0" y="0"/>
          <a:chExt cx="0" cy="0"/>
        </a:xfrm>
      </p:grpSpPr>
      <p:sp>
        <p:nvSpPr>
          <p:cNvPr id="85" name="Google Shape;85;p11"/>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1"/>
          <p:cNvSpPr txBox="1">
            <a:spLocks noGrp="1"/>
          </p:cNvSpPr>
          <p:nvPr>
            <p:ph type="body" idx="1"/>
          </p:nvPr>
        </p:nvSpPr>
        <p:spPr>
          <a:xfrm rot="5400000">
            <a:off x="2583179" y="85514"/>
            <a:ext cx="4023360" cy="7543801"/>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7" name="Google Shape;87;p11"/>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1"/>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1"/>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0"/>
        <p:cNvGrpSpPr/>
        <p:nvPr/>
      </p:nvGrpSpPr>
      <p:grpSpPr>
        <a:xfrm>
          <a:off x="0" y="0"/>
          <a:ext cx="0" cy="0"/>
          <a:chOff x="0" y="0"/>
          <a:chExt cx="0" cy="0"/>
        </a:xfrm>
      </p:grpSpPr>
      <p:sp>
        <p:nvSpPr>
          <p:cNvPr id="91" name="Google Shape;91;p12"/>
          <p:cNvSpPr/>
          <p:nvPr/>
        </p:nvSpPr>
        <p:spPr>
          <a:xfrm>
            <a:off x="2382" y="6400800"/>
            <a:ext cx="9141619"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2"/>
          <p:cNvSpPr/>
          <p:nvPr/>
        </p:nvSpPr>
        <p:spPr>
          <a:xfrm>
            <a:off x="12" y="6334316"/>
            <a:ext cx="9141619"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2"/>
          <p:cNvSpPr txBox="1">
            <a:spLocks noGrp="1"/>
          </p:cNvSpPr>
          <p:nvPr>
            <p:ph type="title"/>
          </p:nvPr>
        </p:nvSpPr>
        <p:spPr>
          <a:xfrm rot="5400000">
            <a:off x="4650802" y="2307652"/>
            <a:ext cx="5757421" cy="197167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2"/>
          <p:cNvSpPr txBox="1">
            <a:spLocks noGrp="1"/>
          </p:cNvSpPr>
          <p:nvPr>
            <p:ph type="body" idx="1"/>
          </p:nvPr>
        </p:nvSpPr>
        <p:spPr>
          <a:xfrm rot="5400000">
            <a:off x="650303" y="393126"/>
            <a:ext cx="5757420" cy="5800725"/>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5" name="Google Shape;95;p12"/>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2"/>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2"/>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1"/>
        <p:cNvGrpSpPr/>
        <p:nvPr/>
      </p:nvGrpSpPr>
      <p:grpSpPr>
        <a:xfrm>
          <a:off x="0" y="0"/>
          <a:ext cx="0" cy="0"/>
          <a:chOff x="0" y="0"/>
          <a:chExt cx="0" cy="0"/>
        </a:xfrm>
      </p:grpSpPr>
      <p:sp>
        <p:nvSpPr>
          <p:cNvPr id="132" name="Google Shape;132;p14"/>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4"/>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spcBef>
                <a:spcPts val="1000"/>
              </a:spcBef>
              <a:spcAft>
                <a:spcPts val="0"/>
              </a:spcAft>
              <a:buSzPts val="3200"/>
              <a:buNone/>
              <a:defRPr/>
            </a:lvl1pPr>
            <a:lvl2pPr lvl="1" algn="ctr">
              <a:spcBef>
                <a:spcPts val="1000"/>
              </a:spcBef>
              <a:spcAft>
                <a:spcPts val="0"/>
              </a:spcAft>
              <a:buSzPts val="1600"/>
              <a:buNone/>
              <a:defRPr/>
            </a:lvl2pPr>
            <a:lvl3pPr lvl="2" algn="ctr">
              <a:spcBef>
                <a:spcPts val="1000"/>
              </a:spcBef>
              <a:spcAft>
                <a:spcPts val="0"/>
              </a:spcAft>
              <a:buSzPts val="1400"/>
              <a:buNone/>
              <a:defRPr/>
            </a:lvl3pPr>
            <a:lvl4pPr lvl="3" algn="ctr">
              <a:spcBef>
                <a:spcPts val="1000"/>
              </a:spcBef>
              <a:spcAft>
                <a:spcPts val="0"/>
              </a:spcAft>
              <a:buSzPts val="1200"/>
              <a:buNone/>
              <a:defRPr/>
            </a:lvl4pPr>
            <a:lvl5pPr lvl="4" algn="ctr">
              <a:spcBef>
                <a:spcPts val="1000"/>
              </a:spcBef>
              <a:spcAft>
                <a:spcPts val="0"/>
              </a:spcAft>
              <a:buSzPts val="1200"/>
              <a:buNone/>
              <a:defRPr/>
            </a:lvl5pPr>
            <a:lvl6pPr lvl="5" algn="ctr">
              <a:spcBef>
                <a:spcPts val="1000"/>
              </a:spcBef>
              <a:spcAft>
                <a:spcPts val="0"/>
              </a:spcAft>
              <a:buSzPts val="1200"/>
              <a:buNone/>
              <a:defRPr/>
            </a:lvl6pPr>
            <a:lvl7pPr lvl="6" algn="ctr">
              <a:spcBef>
                <a:spcPts val="1000"/>
              </a:spcBef>
              <a:spcAft>
                <a:spcPts val="0"/>
              </a:spcAft>
              <a:buSzPts val="1200"/>
              <a:buNone/>
              <a:defRPr/>
            </a:lvl7pPr>
            <a:lvl8pPr lvl="7" algn="ctr">
              <a:spcBef>
                <a:spcPts val="1000"/>
              </a:spcBef>
              <a:spcAft>
                <a:spcPts val="0"/>
              </a:spcAft>
              <a:buSzPts val="1200"/>
              <a:buNone/>
              <a:defRPr/>
            </a:lvl8pPr>
            <a:lvl9pPr lvl="8" algn="ctr">
              <a:spcBef>
                <a:spcPts val="1000"/>
              </a:spcBef>
              <a:spcAft>
                <a:spcPts val="0"/>
              </a:spcAft>
              <a:buSzPts val="1200"/>
              <a:buNone/>
              <a:defRPr/>
            </a:lvl9pPr>
          </a:lstStyle>
          <a:p>
            <a:endParaRPr/>
          </a:p>
        </p:txBody>
      </p:sp>
      <p:sp>
        <p:nvSpPr>
          <p:cNvPr id="134" name="Google Shape;134;p14"/>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4"/>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6"/>
        <p:cNvGrpSpPr/>
        <p:nvPr/>
      </p:nvGrpSpPr>
      <p:grpSpPr>
        <a:xfrm>
          <a:off x="0" y="0"/>
          <a:ext cx="0" cy="0"/>
          <a:chOff x="0" y="0"/>
          <a:chExt cx="0" cy="0"/>
        </a:xfrm>
      </p:grpSpPr>
      <p:sp>
        <p:nvSpPr>
          <p:cNvPr id="137" name="Google Shape;137;p15"/>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15"/>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139" name="Google Shape;139;p15"/>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5"/>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16"/>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000"/>
              <a:buNone/>
              <a:defRPr sz="2000"/>
            </a:lvl1pPr>
            <a:lvl2pPr marL="914400" lvl="1" indent="-228600" algn="l">
              <a:spcBef>
                <a:spcPts val="1000"/>
              </a:spcBef>
              <a:spcAft>
                <a:spcPts val="0"/>
              </a:spcAft>
              <a:buSzPts val="1800"/>
              <a:buNone/>
              <a:defRPr sz="1800"/>
            </a:lvl2pPr>
            <a:lvl3pPr marL="1371600" lvl="2" indent="-228600" algn="l">
              <a:spcBef>
                <a:spcPts val="1000"/>
              </a:spcBef>
              <a:spcAft>
                <a:spcPts val="0"/>
              </a:spcAft>
              <a:buSzPts val="1600"/>
              <a:buNone/>
              <a:defRPr sz="1600"/>
            </a:lvl3pPr>
            <a:lvl4pPr marL="1828800" lvl="3" indent="-228600" algn="l">
              <a:spcBef>
                <a:spcPts val="1000"/>
              </a:spcBef>
              <a:spcAft>
                <a:spcPts val="0"/>
              </a:spcAft>
              <a:buSzPts val="1400"/>
              <a:buNone/>
              <a:defRPr sz="1400"/>
            </a:lvl4pPr>
            <a:lvl5pPr marL="2286000" lvl="4" indent="-228600" algn="l">
              <a:spcBef>
                <a:spcPts val="1000"/>
              </a:spcBef>
              <a:spcAft>
                <a:spcPts val="0"/>
              </a:spcAft>
              <a:buSzPts val="1400"/>
              <a:buNone/>
              <a:defRPr sz="1400"/>
            </a:lvl5pPr>
            <a:lvl6pPr marL="2743200" lvl="5" indent="-228600" algn="l">
              <a:spcBef>
                <a:spcPts val="1000"/>
              </a:spcBef>
              <a:spcAft>
                <a:spcPts val="0"/>
              </a:spcAft>
              <a:buSzPts val="1400"/>
              <a:buNone/>
              <a:defRPr sz="1400"/>
            </a:lvl6pPr>
            <a:lvl7pPr marL="3200400" lvl="6" indent="-228600" algn="l">
              <a:spcBef>
                <a:spcPts val="1000"/>
              </a:spcBef>
              <a:spcAft>
                <a:spcPts val="0"/>
              </a:spcAft>
              <a:buSzPts val="1400"/>
              <a:buNone/>
              <a:defRPr sz="1400"/>
            </a:lvl7pPr>
            <a:lvl8pPr marL="3657600" lvl="7" indent="-228600" algn="l">
              <a:spcBef>
                <a:spcPts val="1000"/>
              </a:spcBef>
              <a:spcAft>
                <a:spcPts val="0"/>
              </a:spcAft>
              <a:buSzPts val="1400"/>
              <a:buNone/>
              <a:defRPr sz="1400"/>
            </a:lvl8pPr>
            <a:lvl9pPr marL="4114800" lvl="8" indent="-228600" algn="l">
              <a:spcBef>
                <a:spcPts val="1000"/>
              </a:spcBef>
              <a:spcAft>
                <a:spcPts val="0"/>
              </a:spcAft>
              <a:buSzPts val="1400"/>
              <a:buNone/>
              <a:defRPr sz="1400"/>
            </a:lvl9pPr>
          </a:lstStyle>
          <a:p>
            <a:endParaRPr/>
          </a:p>
        </p:txBody>
      </p:sp>
      <p:sp>
        <p:nvSpPr>
          <p:cNvPr id="144" name="Google Shape;144;p16"/>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6"/>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6"/>
        <p:cNvGrpSpPr/>
        <p:nvPr/>
      </p:nvGrpSpPr>
      <p:grpSpPr>
        <a:xfrm>
          <a:off x="0" y="0"/>
          <a:ext cx="0" cy="0"/>
          <a:chOff x="0" y="0"/>
          <a:chExt cx="0" cy="0"/>
        </a:xfrm>
      </p:grpSpPr>
      <p:sp>
        <p:nvSpPr>
          <p:cNvPr id="147" name="Google Shape;147;p17"/>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17"/>
          <p:cNvSpPr txBox="1">
            <a:spLocks noGrp="1"/>
          </p:cNvSpPr>
          <p:nvPr>
            <p:ph type="body" idx="1"/>
          </p:nvPr>
        </p:nvSpPr>
        <p:spPr>
          <a:xfrm>
            <a:off x="1943100" y="2133600"/>
            <a:ext cx="3217863"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149" name="Google Shape;149;p17"/>
          <p:cNvSpPr txBox="1">
            <a:spLocks noGrp="1"/>
          </p:cNvSpPr>
          <p:nvPr>
            <p:ph type="body" idx="2"/>
          </p:nvPr>
        </p:nvSpPr>
        <p:spPr>
          <a:xfrm>
            <a:off x="5313363" y="2133600"/>
            <a:ext cx="3219450"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150" name="Google Shape;150;p17"/>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1" name="Google Shape;151;p17"/>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2"/>
        <p:cNvGrpSpPr/>
        <p:nvPr/>
      </p:nvGrpSpPr>
      <p:grpSpPr>
        <a:xfrm>
          <a:off x="0" y="0"/>
          <a:ext cx="0" cy="0"/>
          <a:chOff x="0" y="0"/>
          <a:chExt cx="0" cy="0"/>
        </a:xfrm>
      </p:grpSpPr>
      <p:sp>
        <p:nvSpPr>
          <p:cNvPr id="153" name="Google Shape;153;p18"/>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18"/>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155" name="Google Shape;155;p18"/>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156" name="Google Shape;156;p18"/>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157" name="Google Shape;157;p18"/>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158" name="Google Shape;158;p18"/>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18"/>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0"/>
        <p:cNvGrpSpPr/>
        <p:nvPr/>
      </p:nvGrpSpPr>
      <p:grpSpPr>
        <a:xfrm>
          <a:off x="0" y="0"/>
          <a:ext cx="0" cy="0"/>
          <a:chOff x="0" y="0"/>
          <a:chExt cx="0" cy="0"/>
        </a:xfrm>
      </p:grpSpPr>
      <p:sp>
        <p:nvSpPr>
          <p:cNvPr id="161" name="Google Shape;161;p19"/>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19"/>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19"/>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4"/>
        <p:cNvGrpSpPr/>
        <p:nvPr/>
      </p:nvGrpSpPr>
      <p:grpSpPr>
        <a:xfrm>
          <a:off x="0" y="0"/>
          <a:ext cx="0" cy="0"/>
          <a:chOff x="0" y="0"/>
          <a:chExt cx="0" cy="0"/>
        </a:xfrm>
      </p:grpSpPr>
      <p:sp>
        <p:nvSpPr>
          <p:cNvPr id="165" name="Google Shape;165;p20"/>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20"/>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7"/>
        <p:cNvGrpSpPr/>
        <p:nvPr/>
      </p:nvGrpSpPr>
      <p:grpSpPr>
        <a:xfrm>
          <a:off x="0" y="0"/>
          <a:ext cx="0" cy="0"/>
          <a:chOff x="0" y="0"/>
          <a:chExt cx="0" cy="0"/>
        </a:xfrm>
      </p:grpSpPr>
      <p:sp>
        <p:nvSpPr>
          <p:cNvPr id="168" name="Google Shape;168;p21"/>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1"/>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431800" algn="l">
              <a:spcBef>
                <a:spcPts val="1000"/>
              </a:spcBef>
              <a:spcAft>
                <a:spcPts val="0"/>
              </a:spcAft>
              <a:buSzPts val="3200"/>
              <a:buChar char="•"/>
              <a:defRPr sz="3200"/>
            </a:lvl1pPr>
            <a:lvl2pPr marL="914400" lvl="1" indent="-406400" algn="l">
              <a:spcBef>
                <a:spcPts val="1000"/>
              </a:spcBef>
              <a:spcAft>
                <a:spcPts val="0"/>
              </a:spcAft>
              <a:buSzPts val="2800"/>
              <a:buChar char="–"/>
              <a:defRPr sz="2800"/>
            </a:lvl2pPr>
            <a:lvl3pPr marL="1371600" lvl="2" indent="-381000" algn="l">
              <a:spcBef>
                <a:spcPts val="1000"/>
              </a:spcBef>
              <a:spcAft>
                <a:spcPts val="0"/>
              </a:spcAft>
              <a:buSzPts val="2400"/>
              <a:buChar char="•"/>
              <a:defRPr sz="2400"/>
            </a:lvl3pPr>
            <a:lvl4pPr marL="1828800" lvl="3" indent="-355600" algn="l">
              <a:spcBef>
                <a:spcPts val="1000"/>
              </a:spcBef>
              <a:spcAft>
                <a:spcPts val="0"/>
              </a:spcAft>
              <a:buSzPts val="2000"/>
              <a:buChar char="–"/>
              <a:defRPr sz="2000"/>
            </a:lvl4pPr>
            <a:lvl5pPr marL="2286000" lvl="4" indent="-355600" algn="l">
              <a:spcBef>
                <a:spcPts val="1000"/>
              </a:spcBef>
              <a:spcAft>
                <a:spcPts val="0"/>
              </a:spcAft>
              <a:buSzPts val="2000"/>
              <a:buChar char="»"/>
              <a:defRPr sz="2000"/>
            </a:lvl5pPr>
            <a:lvl6pPr marL="2743200" lvl="5" indent="-228600" algn="l">
              <a:spcBef>
                <a:spcPts val="1000"/>
              </a:spcBef>
              <a:spcAft>
                <a:spcPts val="0"/>
              </a:spcAft>
              <a:buSzPts val="1400"/>
              <a:buNone/>
              <a:defRPr sz="2000"/>
            </a:lvl6pPr>
            <a:lvl7pPr marL="3200400" lvl="6" indent="-228600" algn="l">
              <a:spcBef>
                <a:spcPts val="1000"/>
              </a:spcBef>
              <a:spcAft>
                <a:spcPts val="0"/>
              </a:spcAft>
              <a:buSzPts val="1400"/>
              <a:buNone/>
              <a:defRPr sz="2000"/>
            </a:lvl7pPr>
            <a:lvl8pPr marL="3657600" lvl="7" indent="-228600" algn="l">
              <a:spcBef>
                <a:spcPts val="1000"/>
              </a:spcBef>
              <a:spcAft>
                <a:spcPts val="0"/>
              </a:spcAft>
              <a:buSzPts val="1400"/>
              <a:buNone/>
              <a:defRPr sz="2000"/>
            </a:lvl8pPr>
            <a:lvl9pPr marL="4114800" lvl="8" indent="-228600" algn="l">
              <a:spcBef>
                <a:spcPts val="1000"/>
              </a:spcBef>
              <a:spcAft>
                <a:spcPts val="0"/>
              </a:spcAft>
              <a:buSzPts val="1400"/>
              <a:buNone/>
              <a:defRPr sz="2000"/>
            </a:lvl9pPr>
          </a:lstStyle>
          <a:p>
            <a:endParaRPr/>
          </a:p>
        </p:txBody>
      </p:sp>
      <p:sp>
        <p:nvSpPr>
          <p:cNvPr id="170" name="Google Shape;170;p21"/>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171" name="Google Shape;171;p21"/>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21"/>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1"/>
        <p:cNvGrpSpPr/>
        <p:nvPr/>
      </p:nvGrpSpPr>
      <p:grpSpPr>
        <a:xfrm>
          <a:off x="0" y="0"/>
          <a:ext cx="0" cy="0"/>
          <a:chOff x="0" y="0"/>
          <a:chExt cx="0" cy="0"/>
        </a:xfrm>
      </p:grpSpPr>
      <p:sp>
        <p:nvSpPr>
          <p:cNvPr id="22" name="Google Shape;22;p3"/>
          <p:cNvSpPr/>
          <p:nvPr/>
        </p:nvSpPr>
        <p:spPr>
          <a:xfrm>
            <a:off x="2382" y="6400800"/>
            <a:ext cx="9141619"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2" y="6334316"/>
            <a:ext cx="9141619"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ctrTitle"/>
          </p:nvPr>
        </p:nvSpPr>
        <p:spPr>
          <a:xfrm>
            <a:off x="822960" y="758952"/>
            <a:ext cx="75438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
          <p:cNvSpPr txBox="1">
            <a:spLocks noGrp="1"/>
          </p:cNvSpPr>
          <p:nvPr>
            <p:ph type="subTitle" idx="1"/>
          </p:nvPr>
        </p:nvSpPr>
        <p:spPr>
          <a:xfrm>
            <a:off x="825038" y="4455621"/>
            <a:ext cx="75438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6" name="Google Shape;26;p3"/>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cxnSp>
        <p:nvCxnSpPr>
          <p:cNvPr id="29" name="Google Shape;29;p3"/>
          <p:cNvCxnSpPr/>
          <p:nvPr/>
        </p:nvCxnSpPr>
        <p:spPr>
          <a:xfrm>
            <a:off x="905744" y="4343400"/>
            <a:ext cx="740664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3"/>
        <p:cNvGrpSpPr/>
        <p:nvPr/>
      </p:nvGrpSpPr>
      <p:grpSpPr>
        <a:xfrm>
          <a:off x="0" y="0"/>
          <a:ext cx="0" cy="0"/>
          <a:chOff x="0" y="0"/>
          <a:chExt cx="0" cy="0"/>
        </a:xfrm>
      </p:grpSpPr>
      <p:sp>
        <p:nvSpPr>
          <p:cNvPr id="174" name="Google Shape;174;p22"/>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22"/>
          <p:cNvSpPr>
            <a:spLocks noGrp="1"/>
          </p:cNvSpPr>
          <p:nvPr>
            <p:ph type="pic" idx="2"/>
          </p:nvPr>
        </p:nvSpPr>
        <p:spPr>
          <a:xfrm>
            <a:off x="1792288" y="612775"/>
            <a:ext cx="5486400" cy="4114800"/>
          </a:xfrm>
          <a:prstGeom prst="rect">
            <a:avLst/>
          </a:prstGeom>
          <a:noFill/>
          <a:ln>
            <a:noFill/>
          </a:ln>
        </p:spPr>
      </p:sp>
      <p:sp>
        <p:nvSpPr>
          <p:cNvPr id="176" name="Google Shape;176;p22"/>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177" name="Google Shape;177;p22"/>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p22"/>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9"/>
        <p:cNvGrpSpPr/>
        <p:nvPr/>
      </p:nvGrpSpPr>
      <p:grpSpPr>
        <a:xfrm>
          <a:off x="0" y="0"/>
          <a:ext cx="0" cy="0"/>
          <a:chOff x="0" y="0"/>
          <a:chExt cx="0" cy="0"/>
        </a:xfrm>
      </p:grpSpPr>
      <p:sp>
        <p:nvSpPr>
          <p:cNvPr id="180" name="Google Shape;180;p23"/>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23"/>
          <p:cNvSpPr txBox="1">
            <a:spLocks noGrp="1"/>
          </p:cNvSpPr>
          <p:nvPr>
            <p:ph type="body" idx="1"/>
          </p:nvPr>
        </p:nvSpPr>
        <p:spPr>
          <a:xfrm rot="5400000">
            <a:off x="3295650" y="781050"/>
            <a:ext cx="3884613" cy="65897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182" name="Google Shape;182;p23"/>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23"/>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4"/>
        <p:cNvGrpSpPr/>
        <p:nvPr/>
      </p:nvGrpSpPr>
      <p:grpSpPr>
        <a:xfrm>
          <a:off x="0" y="0"/>
          <a:ext cx="0" cy="0"/>
          <a:chOff x="0" y="0"/>
          <a:chExt cx="0" cy="0"/>
        </a:xfrm>
      </p:grpSpPr>
      <p:sp>
        <p:nvSpPr>
          <p:cNvPr id="185" name="Google Shape;185;p24"/>
          <p:cNvSpPr txBox="1">
            <a:spLocks noGrp="1"/>
          </p:cNvSpPr>
          <p:nvPr>
            <p:ph type="title"/>
          </p:nvPr>
        </p:nvSpPr>
        <p:spPr>
          <a:xfrm rot="5400000">
            <a:off x="5012532" y="2497931"/>
            <a:ext cx="5394325" cy="1646238"/>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6" name="Google Shape;186;p24"/>
          <p:cNvSpPr txBox="1">
            <a:spLocks noGrp="1"/>
          </p:cNvSpPr>
          <p:nvPr>
            <p:ph type="body" idx="1"/>
          </p:nvPr>
        </p:nvSpPr>
        <p:spPr>
          <a:xfrm rot="5400000">
            <a:off x="1641475" y="925513"/>
            <a:ext cx="5394325" cy="4791075"/>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187" name="Google Shape;187;p24"/>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Clr>
                <a:srgbClr val="000000"/>
              </a:buClr>
              <a:buSzPts val="18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24"/>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a:spcBef>
                <a:spcPts val="0"/>
              </a:spcBef>
              <a:spcAft>
                <a:spcPts val="0"/>
              </a:spcAft>
              <a:buNone/>
              <a:defRPr>
                <a:solidFill>
                  <a:srgbClr val="000000"/>
                </a:solidFill>
                <a:latin typeface="Calibri"/>
                <a:ea typeface="Calibri"/>
                <a:cs typeface="Calibri"/>
                <a:sym typeface="Calibri"/>
              </a:defRPr>
            </a:lvl1pPr>
            <a:lvl2pPr marL="0" marR="0" lvl="1" indent="0" algn="l">
              <a:spcBef>
                <a:spcPts val="0"/>
              </a:spcBef>
              <a:spcAft>
                <a:spcPts val="0"/>
              </a:spcAft>
              <a:buNone/>
              <a:defRPr>
                <a:solidFill>
                  <a:srgbClr val="000000"/>
                </a:solidFill>
                <a:latin typeface="Calibri"/>
                <a:ea typeface="Calibri"/>
                <a:cs typeface="Calibri"/>
                <a:sym typeface="Calibri"/>
              </a:defRPr>
            </a:lvl2pPr>
            <a:lvl3pPr marL="0" marR="0" lvl="2" indent="0" algn="l">
              <a:spcBef>
                <a:spcPts val="0"/>
              </a:spcBef>
              <a:spcAft>
                <a:spcPts val="0"/>
              </a:spcAft>
              <a:buNone/>
              <a:defRPr>
                <a:solidFill>
                  <a:srgbClr val="000000"/>
                </a:solidFill>
                <a:latin typeface="Calibri"/>
                <a:ea typeface="Calibri"/>
                <a:cs typeface="Calibri"/>
                <a:sym typeface="Calibri"/>
              </a:defRPr>
            </a:lvl3pPr>
            <a:lvl4pPr marL="0" marR="0" lvl="3" indent="0" algn="l">
              <a:spcBef>
                <a:spcPts val="0"/>
              </a:spcBef>
              <a:spcAft>
                <a:spcPts val="0"/>
              </a:spcAft>
              <a:buNone/>
              <a:defRPr>
                <a:solidFill>
                  <a:srgbClr val="000000"/>
                </a:solidFill>
                <a:latin typeface="Calibri"/>
                <a:ea typeface="Calibri"/>
                <a:cs typeface="Calibri"/>
                <a:sym typeface="Calibri"/>
              </a:defRPr>
            </a:lvl4pPr>
            <a:lvl5pPr marL="0" marR="0" lvl="4" indent="0" algn="l">
              <a:spcBef>
                <a:spcPts val="0"/>
              </a:spcBef>
              <a:spcAft>
                <a:spcPts val="0"/>
              </a:spcAft>
              <a:buNone/>
              <a:defRPr>
                <a:solidFill>
                  <a:srgbClr val="000000"/>
                </a:solidFill>
                <a:latin typeface="Calibri"/>
                <a:ea typeface="Calibri"/>
                <a:cs typeface="Calibri"/>
                <a:sym typeface="Calibri"/>
              </a:defRPr>
            </a:lvl5pPr>
            <a:lvl6pPr marL="0" marR="0" lvl="5" indent="0" algn="l">
              <a:spcBef>
                <a:spcPts val="0"/>
              </a:spcBef>
              <a:spcAft>
                <a:spcPts val="0"/>
              </a:spcAft>
              <a:buNone/>
              <a:defRPr>
                <a:solidFill>
                  <a:srgbClr val="000000"/>
                </a:solidFill>
                <a:latin typeface="Calibri"/>
                <a:ea typeface="Calibri"/>
                <a:cs typeface="Calibri"/>
                <a:sym typeface="Calibri"/>
              </a:defRPr>
            </a:lvl6pPr>
            <a:lvl7pPr marL="0" marR="0" lvl="6" indent="0" algn="l">
              <a:spcBef>
                <a:spcPts val="0"/>
              </a:spcBef>
              <a:spcAft>
                <a:spcPts val="0"/>
              </a:spcAft>
              <a:buNone/>
              <a:defRPr>
                <a:solidFill>
                  <a:srgbClr val="000000"/>
                </a:solidFill>
                <a:latin typeface="Calibri"/>
                <a:ea typeface="Calibri"/>
                <a:cs typeface="Calibri"/>
                <a:sym typeface="Calibri"/>
              </a:defRPr>
            </a:lvl7pPr>
            <a:lvl8pPr marL="0" marR="0" lvl="7" indent="0" algn="l">
              <a:spcBef>
                <a:spcPts val="0"/>
              </a:spcBef>
              <a:spcAft>
                <a:spcPts val="0"/>
              </a:spcAft>
              <a:buNone/>
              <a:defRPr>
                <a:solidFill>
                  <a:srgbClr val="000000"/>
                </a:solidFill>
                <a:latin typeface="Calibri"/>
                <a:ea typeface="Calibri"/>
                <a:cs typeface="Calibri"/>
                <a:sym typeface="Calibri"/>
              </a:defRPr>
            </a:lvl8pPr>
            <a:lvl9pPr marL="0" marR="0" lvl="8" indent="0" algn="l">
              <a:spcBef>
                <a:spcPts val="0"/>
              </a:spcBef>
              <a:spcAft>
                <a:spcPts val="0"/>
              </a:spcAft>
              <a:buNone/>
              <a:defRPr>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3"/>
        <p:cNvGrpSpPr/>
        <p:nvPr/>
      </p:nvGrpSpPr>
      <p:grpSpPr>
        <a:xfrm>
          <a:off x="0" y="0"/>
          <a:ext cx="0" cy="0"/>
          <a:chOff x="0" y="0"/>
          <a:chExt cx="0" cy="0"/>
        </a:xfrm>
      </p:grpSpPr>
      <p:sp>
        <p:nvSpPr>
          <p:cNvPr id="224" name="Google Shape;224;p26"/>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26"/>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spcBef>
                <a:spcPts val="1000"/>
              </a:spcBef>
              <a:spcAft>
                <a:spcPts val="0"/>
              </a:spcAft>
              <a:buSzPts val="3200"/>
              <a:buNone/>
              <a:defRPr/>
            </a:lvl1pPr>
            <a:lvl2pPr lvl="1" algn="ctr">
              <a:spcBef>
                <a:spcPts val="1000"/>
              </a:spcBef>
              <a:spcAft>
                <a:spcPts val="0"/>
              </a:spcAft>
              <a:buSzPts val="1600"/>
              <a:buNone/>
              <a:defRPr/>
            </a:lvl2pPr>
            <a:lvl3pPr lvl="2" algn="ctr">
              <a:spcBef>
                <a:spcPts val="1000"/>
              </a:spcBef>
              <a:spcAft>
                <a:spcPts val="0"/>
              </a:spcAft>
              <a:buSzPts val="1400"/>
              <a:buNone/>
              <a:defRPr/>
            </a:lvl3pPr>
            <a:lvl4pPr lvl="3" algn="ctr">
              <a:spcBef>
                <a:spcPts val="1000"/>
              </a:spcBef>
              <a:spcAft>
                <a:spcPts val="0"/>
              </a:spcAft>
              <a:buSzPts val="1200"/>
              <a:buNone/>
              <a:defRPr/>
            </a:lvl4pPr>
            <a:lvl5pPr lvl="4" algn="ctr">
              <a:spcBef>
                <a:spcPts val="1000"/>
              </a:spcBef>
              <a:spcAft>
                <a:spcPts val="0"/>
              </a:spcAft>
              <a:buSzPts val="1200"/>
              <a:buNone/>
              <a:defRPr/>
            </a:lvl5pPr>
            <a:lvl6pPr lvl="5" algn="ctr">
              <a:spcBef>
                <a:spcPts val="1000"/>
              </a:spcBef>
              <a:spcAft>
                <a:spcPts val="0"/>
              </a:spcAft>
              <a:buSzPts val="1200"/>
              <a:buNone/>
              <a:defRPr/>
            </a:lvl6pPr>
            <a:lvl7pPr lvl="6" algn="ctr">
              <a:spcBef>
                <a:spcPts val="1000"/>
              </a:spcBef>
              <a:spcAft>
                <a:spcPts val="0"/>
              </a:spcAft>
              <a:buSzPts val="1200"/>
              <a:buNone/>
              <a:defRPr/>
            </a:lvl7pPr>
            <a:lvl8pPr lvl="7" algn="ctr">
              <a:spcBef>
                <a:spcPts val="1000"/>
              </a:spcBef>
              <a:spcAft>
                <a:spcPts val="0"/>
              </a:spcAft>
              <a:buSzPts val="1200"/>
              <a:buNone/>
              <a:defRPr/>
            </a:lvl8pPr>
            <a:lvl9pPr lvl="8" algn="ctr">
              <a:spcBef>
                <a:spcPts val="1000"/>
              </a:spcBef>
              <a:spcAft>
                <a:spcPts val="0"/>
              </a:spcAft>
              <a:buSzPts val="1200"/>
              <a:buNone/>
              <a:defRPr/>
            </a:lvl9pPr>
          </a:lstStyle>
          <a:p>
            <a:endParaRPr/>
          </a:p>
        </p:txBody>
      </p:sp>
      <p:sp>
        <p:nvSpPr>
          <p:cNvPr id="226" name="Google Shape;226;p26"/>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 name="Google Shape;227;p26"/>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8"/>
        <p:cNvGrpSpPr/>
        <p:nvPr/>
      </p:nvGrpSpPr>
      <p:grpSpPr>
        <a:xfrm>
          <a:off x="0" y="0"/>
          <a:ext cx="0" cy="0"/>
          <a:chOff x="0" y="0"/>
          <a:chExt cx="0" cy="0"/>
        </a:xfrm>
      </p:grpSpPr>
      <p:sp>
        <p:nvSpPr>
          <p:cNvPr id="229" name="Google Shape;229;p27"/>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27"/>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231" name="Google Shape;231;p27"/>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 name="Google Shape;232;p27"/>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3"/>
        <p:cNvGrpSpPr/>
        <p:nvPr/>
      </p:nvGrpSpPr>
      <p:grpSpPr>
        <a:xfrm>
          <a:off x="0" y="0"/>
          <a:ext cx="0" cy="0"/>
          <a:chOff x="0" y="0"/>
          <a:chExt cx="0" cy="0"/>
        </a:xfrm>
      </p:grpSpPr>
      <p:sp>
        <p:nvSpPr>
          <p:cNvPr id="234" name="Google Shape;234;p28"/>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 name="Google Shape;235;p28"/>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000"/>
              <a:buNone/>
              <a:defRPr sz="2000"/>
            </a:lvl1pPr>
            <a:lvl2pPr marL="914400" lvl="1" indent="-228600" algn="l">
              <a:spcBef>
                <a:spcPts val="1000"/>
              </a:spcBef>
              <a:spcAft>
                <a:spcPts val="0"/>
              </a:spcAft>
              <a:buSzPts val="1800"/>
              <a:buNone/>
              <a:defRPr sz="1800"/>
            </a:lvl2pPr>
            <a:lvl3pPr marL="1371600" lvl="2" indent="-228600" algn="l">
              <a:spcBef>
                <a:spcPts val="1000"/>
              </a:spcBef>
              <a:spcAft>
                <a:spcPts val="0"/>
              </a:spcAft>
              <a:buSzPts val="1600"/>
              <a:buNone/>
              <a:defRPr sz="1600"/>
            </a:lvl3pPr>
            <a:lvl4pPr marL="1828800" lvl="3" indent="-228600" algn="l">
              <a:spcBef>
                <a:spcPts val="1000"/>
              </a:spcBef>
              <a:spcAft>
                <a:spcPts val="0"/>
              </a:spcAft>
              <a:buSzPts val="1400"/>
              <a:buNone/>
              <a:defRPr sz="1400"/>
            </a:lvl4pPr>
            <a:lvl5pPr marL="2286000" lvl="4" indent="-228600" algn="l">
              <a:spcBef>
                <a:spcPts val="1000"/>
              </a:spcBef>
              <a:spcAft>
                <a:spcPts val="0"/>
              </a:spcAft>
              <a:buSzPts val="1400"/>
              <a:buNone/>
              <a:defRPr sz="1400"/>
            </a:lvl5pPr>
            <a:lvl6pPr marL="2743200" lvl="5" indent="-228600" algn="l">
              <a:spcBef>
                <a:spcPts val="1000"/>
              </a:spcBef>
              <a:spcAft>
                <a:spcPts val="0"/>
              </a:spcAft>
              <a:buSzPts val="1400"/>
              <a:buNone/>
              <a:defRPr sz="1400"/>
            </a:lvl6pPr>
            <a:lvl7pPr marL="3200400" lvl="6" indent="-228600" algn="l">
              <a:spcBef>
                <a:spcPts val="1000"/>
              </a:spcBef>
              <a:spcAft>
                <a:spcPts val="0"/>
              </a:spcAft>
              <a:buSzPts val="1400"/>
              <a:buNone/>
              <a:defRPr sz="1400"/>
            </a:lvl7pPr>
            <a:lvl8pPr marL="3657600" lvl="7" indent="-228600" algn="l">
              <a:spcBef>
                <a:spcPts val="1000"/>
              </a:spcBef>
              <a:spcAft>
                <a:spcPts val="0"/>
              </a:spcAft>
              <a:buSzPts val="1400"/>
              <a:buNone/>
              <a:defRPr sz="1400"/>
            </a:lvl8pPr>
            <a:lvl9pPr marL="4114800" lvl="8" indent="-228600" algn="l">
              <a:spcBef>
                <a:spcPts val="1000"/>
              </a:spcBef>
              <a:spcAft>
                <a:spcPts val="0"/>
              </a:spcAft>
              <a:buSzPts val="1400"/>
              <a:buNone/>
              <a:defRPr sz="1400"/>
            </a:lvl9pPr>
          </a:lstStyle>
          <a:p>
            <a:endParaRPr/>
          </a:p>
        </p:txBody>
      </p:sp>
      <p:sp>
        <p:nvSpPr>
          <p:cNvPr id="236" name="Google Shape;236;p28"/>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 name="Google Shape;237;p28"/>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29"/>
          <p:cNvSpPr txBox="1">
            <a:spLocks noGrp="1"/>
          </p:cNvSpPr>
          <p:nvPr>
            <p:ph type="body" idx="1"/>
          </p:nvPr>
        </p:nvSpPr>
        <p:spPr>
          <a:xfrm>
            <a:off x="1943100" y="2133600"/>
            <a:ext cx="3217863"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241" name="Google Shape;241;p29"/>
          <p:cNvSpPr txBox="1">
            <a:spLocks noGrp="1"/>
          </p:cNvSpPr>
          <p:nvPr>
            <p:ph type="body" idx="2"/>
          </p:nvPr>
        </p:nvSpPr>
        <p:spPr>
          <a:xfrm>
            <a:off x="5313363" y="2133600"/>
            <a:ext cx="3219450"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242" name="Google Shape;242;p29"/>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29"/>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4"/>
        <p:cNvGrpSpPr/>
        <p:nvPr/>
      </p:nvGrpSpPr>
      <p:grpSpPr>
        <a:xfrm>
          <a:off x="0" y="0"/>
          <a:ext cx="0" cy="0"/>
          <a:chOff x="0" y="0"/>
          <a:chExt cx="0" cy="0"/>
        </a:xfrm>
      </p:grpSpPr>
      <p:sp>
        <p:nvSpPr>
          <p:cNvPr id="245" name="Google Shape;245;p30"/>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6" name="Google Shape;246;p30"/>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247" name="Google Shape;247;p30"/>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248" name="Google Shape;248;p30"/>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249" name="Google Shape;249;p30"/>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250" name="Google Shape;250;p30"/>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1" name="Google Shape;251;p30"/>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2"/>
        <p:cNvGrpSpPr/>
        <p:nvPr/>
      </p:nvGrpSpPr>
      <p:grpSpPr>
        <a:xfrm>
          <a:off x="0" y="0"/>
          <a:ext cx="0" cy="0"/>
          <a:chOff x="0" y="0"/>
          <a:chExt cx="0" cy="0"/>
        </a:xfrm>
      </p:grpSpPr>
      <p:sp>
        <p:nvSpPr>
          <p:cNvPr id="253" name="Google Shape;253;p31"/>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4" name="Google Shape;254;p31"/>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5" name="Google Shape;255;p31"/>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6"/>
        <p:cNvGrpSpPr/>
        <p:nvPr/>
      </p:nvGrpSpPr>
      <p:grpSpPr>
        <a:xfrm>
          <a:off x="0" y="0"/>
          <a:ext cx="0" cy="0"/>
          <a:chOff x="0" y="0"/>
          <a:chExt cx="0" cy="0"/>
        </a:xfrm>
      </p:grpSpPr>
      <p:sp>
        <p:nvSpPr>
          <p:cNvPr id="257" name="Google Shape;257;p32"/>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8" name="Google Shape;258;p32"/>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822959" y="1845734"/>
            <a:ext cx="754380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3" name="Google Shape;33;p4"/>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59"/>
        <p:cNvGrpSpPr/>
        <p:nvPr/>
      </p:nvGrpSpPr>
      <p:grpSpPr>
        <a:xfrm>
          <a:off x="0" y="0"/>
          <a:ext cx="0" cy="0"/>
          <a:chOff x="0" y="0"/>
          <a:chExt cx="0" cy="0"/>
        </a:xfrm>
      </p:grpSpPr>
      <p:sp>
        <p:nvSpPr>
          <p:cNvPr id="260" name="Google Shape;260;p33"/>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1" name="Google Shape;261;p33"/>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431800" algn="l">
              <a:spcBef>
                <a:spcPts val="1000"/>
              </a:spcBef>
              <a:spcAft>
                <a:spcPts val="0"/>
              </a:spcAft>
              <a:buSzPts val="3200"/>
              <a:buChar char="•"/>
              <a:defRPr sz="3200"/>
            </a:lvl1pPr>
            <a:lvl2pPr marL="914400" lvl="1" indent="-406400" algn="l">
              <a:spcBef>
                <a:spcPts val="1000"/>
              </a:spcBef>
              <a:spcAft>
                <a:spcPts val="0"/>
              </a:spcAft>
              <a:buSzPts val="2800"/>
              <a:buChar char="–"/>
              <a:defRPr sz="2800"/>
            </a:lvl2pPr>
            <a:lvl3pPr marL="1371600" lvl="2" indent="-381000" algn="l">
              <a:spcBef>
                <a:spcPts val="1000"/>
              </a:spcBef>
              <a:spcAft>
                <a:spcPts val="0"/>
              </a:spcAft>
              <a:buSzPts val="2400"/>
              <a:buChar char="•"/>
              <a:defRPr sz="2400"/>
            </a:lvl3pPr>
            <a:lvl4pPr marL="1828800" lvl="3" indent="-355600" algn="l">
              <a:spcBef>
                <a:spcPts val="1000"/>
              </a:spcBef>
              <a:spcAft>
                <a:spcPts val="0"/>
              </a:spcAft>
              <a:buSzPts val="2000"/>
              <a:buChar char="–"/>
              <a:defRPr sz="2000"/>
            </a:lvl4pPr>
            <a:lvl5pPr marL="2286000" lvl="4" indent="-355600" algn="l">
              <a:spcBef>
                <a:spcPts val="1000"/>
              </a:spcBef>
              <a:spcAft>
                <a:spcPts val="0"/>
              </a:spcAft>
              <a:buSzPts val="2000"/>
              <a:buChar char="»"/>
              <a:defRPr sz="2000"/>
            </a:lvl5pPr>
            <a:lvl6pPr marL="2743200" lvl="5" indent="-228600" algn="l">
              <a:spcBef>
                <a:spcPts val="1000"/>
              </a:spcBef>
              <a:spcAft>
                <a:spcPts val="0"/>
              </a:spcAft>
              <a:buSzPts val="1400"/>
              <a:buNone/>
              <a:defRPr sz="2000"/>
            </a:lvl6pPr>
            <a:lvl7pPr marL="3200400" lvl="6" indent="-228600" algn="l">
              <a:spcBef>
                <a:spcPts val="1000"/>
              </a:spcBef>
              <a:spcAft>
                <a:spcPts val="0"/>
              </a:spcAft>
              <a:buSzPts val="1400"/>
              <a:buNone/>
              <a:defRPr sz="2000"/>
            </a:lvl7pPr>
            <a:lvl8pPr marL="3657600" lvl="7" indent="-228600" algn="l">
              <a:spcBef>
                <a:spcPts val="1000"/>
              </a:spcBef>
              <a:spcAft>
                <a:spcPts val="0"/>
              </a:spcAft>
              <a:buSzPts val="1400"/>
              <a:buNone/>
              <a:defRPr sz="2000"/>
            </a:lvl8pPr>
            <a:lvl9pPr marL="4114800" lvl="8" indent="-228600" algn="l">
              <a:spcBef>
                <a:spcPts val="1000"/>
              </a:spcBef>
              <a:spcAft>
                <a:spcPts val="0"/>
              </a:spcAft>
              <a:buSzPts val="1400"/>
              <a:buNone/>
              <a:defRPr sz="2000"/>
            </a:lvl9pPr>
          </a:lstStyle>
          <a:p>
            <a:endParaRPr/>
          </a:p>
        </p:txBody>
      </p:sp>
      <p:sp>
        <p:nvSpPr>
          <p:cNvPr id="262" name="Google Shape;262;p33"/>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263" name="Google Shape;263;p33"/>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4" name="Google Shape;264;p33"/>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65"/>
        <p:cNvGrpSpPr/>
        <p:nvPr/>
      </p:nvGrpSpPr>
      <p:grpSpPr>
        <a:xfrm>
          <a:off x="0" y="0"/>
          <a:ext cx="0" cy="0"/>
          <a:chOff x="0" y="0"/>
          <a:chExt cx="0" cy="0"/>
        </a:xfrm>
      </p:grpSpPr>
      <p:sp>
        <p:nvSpPr>
          <p:cNvPr id="266" name="Google Shape;266;p34"/>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7" name="Google Shape;267;p34"/>
          <p:cNvSpPr>
            <a:spLocks noGrp="1"/>
          </p:cNvSpPr>
          <p:nvPr>
            <p:ph type="pic" idx="2"/>
          </p:nvPr>
        </p:nvSpPr>
        <p:spPr>
          <a:xfrm>
            <a:off x="1792288" y="612775"/>
            <a:ext cx="5486400" cy="4114800"/>
          </a:xfrm>
          <a:prstGeom prst="rect">
            <a:avLst/>
          </a:prstGeom>
          <a:noFill/>
          <a:ln>
            <a:noFill/>
          </a:ln>
        </p:spPr>
      </p:sp>
      <p:sp>
        <p:nvSpPr>
          <p:cNvPr id="268" name="Google Shape;268;p34"/>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269" name="Google Shape;269;p34"/>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0" name="Google Shape;270;p34"/>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1"/>
        <p:cNvGrpSpPr/>
        <p:nvPr/>
      </p:nvGrpSpPr>
      <p:grpSpPr>
        <a:xfrm>
          <a:off x="0" y="0"/>
          <a:ext cx="0" cy="0"/>
          <a:chOff x="0" y="0"/>
          <a:chExt cx="0" cy="0"/>
        </a:xfrm>
      </p:grpSpPr>
      <p:sp>
        <p:nvSpPr>
          <p:cNvPr id="272" name="Google Shape;272;p35"/>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3" name="Google Shape;273;p35"/>
          <p:cNvSpPr txBox="1">
            <a:spLocks noGrp="1"/>
          </p:cNvSpPr>
          <p:nvPr>
            <p:ph type="body" idx="1"/>
          </p:nvPr>
        </p:nvSpPr>
        <p:spPr>
          <a:xfrm rot="5400000">
            <a:off x="3295650" y="781050"/>
            <a:ext cx="3884613" cy="65897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274" name="Google Shape;274;p35"/>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5" name="Google Shape;275;p35"/>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76"/>
        <p:cNvGrpSpPr/>
        <p:nvPr/>
      </p:nvGrpSpPr>
      <p:grpSpPr>
        <a:xfrm>
          <a:off x="0" y="0"/>
          <a:ext cx="0" cy="0"/>
          <a:chOff x="0" y="0"/>
          <a:chExt cx="0" cy="0"/>
        </a:xfrm>
      </p:grpSpPr>
      <p:sp>
        <p:nvSpPr>
          <p:cNvPr id="277" name="Google Shape;277;p36"/>
          <p:cNvSpPr txBox="1">
            <a:spLocks noGrp="1"/>
          </p:cNvSpPr>
          <p:nvPr>
            <p:ph type="title"/>
          </p:nvPr>
        </p:nvSpPr>
        <p:spPr>
          <a:xfrm rot="5400000">
            <a:off x="5012532" y="2497931"/>
            <a:ext cx="5394325" cy="1646238"/>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8" name="Google Shape;278;p36"/>
          <p:cNvSpPr txBox="1">
            <a:spLocks noGrp="1"/>
          </p:cNvSpPr>
          <p:nvPr>
            <p:ph type="body" idx="1"/>
          </p:nvPr>
        </p:nvSpPr>
        <p:spPr>
          <a:xfrm rot="5400000">
            <a:off x="1641475" y="925513"/>
            <a:ext cx="5394325" cy="4791075"/>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279" name="Google Shape;279;p36"/>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0" name="Google Shape;280;p36"/>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15"/>
        <p:cNvGrpSpPr/>
        <p:nvPr/>
      </p:nvGrpSpPr>
      <p:grpSpPr>
        <a:xfrm>
          <a:off x="0" y="0"/>
          <a:ext cx="0" cy="0"/>
          <a:chOff x="0" y="0"/>
          <a:chExt cx="0" cy="0"/>
        </a:xfrm>
      </p:grpSpPr>
      <p:sp>
        <p:nvSpPr>
          <p:cNvPr id="316" name="Google Shape;316;p38"/>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7" name="Google Shape;317;p38"/>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spcBef>
                <a:spcPts val="1000"/>
              </a:spcBef>
              <a:spcAft>
                <a:spcPts val="0"/>
              </a:spcAft>
              <a:buSzPts val="3200"/>
              <a:buNone/>
              <a:defRPr/>
            </a:lvl1pPr>
            <a:lvl2pPr lvl="1" algn="ctr">
              <a:spcBef>
                <a:spcPts val="1000"/>
              </a:spcBef>
              <a:spcAft>
                <a:spcPts val="0"/>
              </a:spcAft>
              <a:buSzPts val="1600"/>
              <a:buNone/>
              <a:defRPr/>
            </a:lvl2pPr>
            <a:lvl3pPr lvl="2" algn="ctr">
              <a:spcBef>
                <a:spcPts val="1000"/>
              </a:spcBef>
              <a:spcAft>
                <a:spcPts val="0"/>
              </a:spcAft>
              <a:buSzPts val="1400"/>
              <a:buNone/>
              <a:defRPr/>
            </a:lvl3pPr>
            <a:lvl4pPr lvl="3" algn="ctr">
              <a:spcBef>
                <a:spcPts val="1000"/>
              </a:spcBef>
              <a:spcAft>
                <a:spcPts val="0"/>
              </a:spcAft>
              <a:buSzPts val="1200"/>
              <a:buNone/>
              <a:defRPr/>
            </a:lvl4pPr>
            <a:lvl5pPr lvl="4" algn="ctr">
              <a:spcBef>
                <a:spcPts val="1000"/>
              </a:spcBef>
              <a:spcAft>
                <a:spcPts val="0"/>
              </a:spcAft>
              <a:buSzPts val="1200"/>
              <a:buNone/>
              <a:defRPr/>
            </a:lvl5pPr>
            <a:lvl6pPr lvl="5" algn="ctr">
              <a:spcBef>
                <a:spcPts val="1000"/>
              </a:spcBef>
              <a:spcAft>
                <a:spcPts val="0"/>
              </a:spcAft>
              <a:buSzPts val="1200"/>
              <a:buNone/>
              <a:defRPr/>
            </a:lvl6pPr>
            <a:lvl7pPr lvl="6" algn="ctr">
              <a:spcBef>
                <a:spcPts val="1000"/>
              </a:spcBef>
              <a:spcAft>
                <a:spcPts val="0"/>
              </a:spcAft>
              <a:buSzPts val="1200"/>
              <a:buNone/>
              <a:defRPr/>
            </a:lvl7pPr>
            <a:lvl8pPr lvl="7" algn="ctr">
              <a:spcBef>
                <a:spcPts val="1000"/>
              </a:spcBef>
              <a:spcAft>
                <a:spcPts val="0"/>
              </a:spcAft>
              <a:buSzPts val="1200"/>
              <a:buNone/>
              <a:defRPr/>
            </a:lvl8pPr>
            <a:lvl9pPr lvl="8" algn="ctr">
              <a:spcBef>
                <a:spcPts val="1000"/>
              </a:spcBef>
              <a:spcAft>
                <a:spcPts val="0"/>
              </a:spcAft>
              <a:buSzPts val="1200"/>
              <a:buNone/>
              <a:defRPr/>
            </a:lvl9pPr>
          </a:lstStyle>
          <a:p>
            <a:endParaRPr/>
          </a:p>
        </p:txBody>
      </p:sp>
      <p:sp>
        <p:nvSpPr>
          <p:cNvPr id="318" name="Google Shape;318;p38"/>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9" name="Google Shape;319;p38"/>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0"/>
        <p:cNvGrpSpPr/>
        <p:nvPr/>
      </p:nvGrpSpPr>
      <p:grpSpPr>
        <a:xfrm>
          <a:off x="0" y="0"/>
          <a:ext cx="0" cy="0"/>
          <a:chOff x="0" y="0"/>
          <a:chExt cx="0" cy="0"/>
        </a:xfrm>
      </p:grpSpPr>
      <p:sp>
        <p:nvSpPr>
          <p:cNvPr id="321" name="Google Shape;321;p39"/>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2" name="Google Shape;322;p39"/>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323" name="Google Shape;323;p39"/>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4" name="Google Shape;324;p39"/>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5"/>
        <p:cNvGrpSpPr/>
        <p:nvPr/>
      </p:nvGrpSpPr>
      <p:grpSpPr>
        <a:xfrm>
          <a:off x="0" y="0"/>
          <a:ext cx="0" cy="0"/>
          <a:chOff x="0" y="0"/>
          <a:chExt cx="0" cy="0"/>
        </a:xfrm>
      </p:grpSpPr>
      <p:sp>
        <p:nvSpPr>
          <p:cNvPr id="326" name="Google Shape;326;p40"/>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7" name="Google Shape;327;p40"/>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000"/>
              <a:buNone/>
              <a:defRPr sz="2000"/>
            </a:lvl1pPr>
            <a:lvl2pPr marL="914400" lvl="1" indent="-228600" algn="l">
              <a:spcBef>
                <a:spcPts val="1000"/>
              </a:spcBef>
              <a:spcAft>
                <a:spcPts val="0"/>
              </a:spcAft>
              <a:buSzPts val="1800"/>
              <a:buNone/>
              <a:defRPr sz="1800"/>
            </a:lvl2pPr>
            <a:lvl3pPr marL="1371600" lvl="2" indent="-228600" algn="l">
              <a:spcBef>
                <a:spcPts val="1000"/>
              </a:spcBef>
              <a:spcAft>
                <a:spcPts val="0"/>
              </a:spcAft>
              <a:buSzPts val="1600"/>
              <a:buNone/>
              <a:defRPr sz="1600"/>
            </a:lvl3pPr>
            <a:lvl4pPr marL="1828800" lvl="3" indent="-228600" algn="l">
              <a:spcBef>
                <a:spcPts val="1000"/>
              </a:spcBef>
              <a:spcAft>
                <a:spcPts val="0"/>
              </a:spcAft>
              <a:buSzPts val="1400"/>
              <a:buNone/>
              <a:defRPr sz="1400"/>
            </a:lvl4pPr>
            <a:lvl5pPr marL="2286000" lvl="4" indent="-228600" algn="l">
              <a:spcBef>
                <a:spcPts val="1000"/>
              </a:spcBef>
              <a:spcAft>
                <a:spcPts val="0"/>
              </a:spcAft>
              <a:buSzPts val="1400"/>
              <a:buNone/>
              <a:defRPr sz="1400"/>
            </a:lvl5pPr>
            <a:lvl6pPr marL="2743200" lvl="5" indent="-228600" algn="l">
              <a:spcBef>
                <a:spcPts val="1000"/>
              </a:spcBef>
              <a:spcAft>
                <a:spcPts val="0"/>
              </a:spcAft>
              <a:buSzPts val="1400"/>
              <a:buNone/>
              <a:defRPr sz="1400"/>
            </a:lvl6pPr>
            <a:lvl7pPr marL="3200400" lvl="6" indent="-228600" algn="l">
              <a:spcBef>
                <a:spcPts val="1000"/>
              </a:spcBef>
              <a:spcAft>
                <a:spcPts val="0"/>
              </a:spcAft>
              <a:buSzPts val="1400"/>
              <a:buNone/>
              <a:defRPr sz="1400"/>
            </a:lvl7pPr>
            <a:lvl8pPr marL="3657600" lvl="7" indent="-228600" algn="l">
              <a:spcBef>
                <a:spcPts val="1000"/>
              </a:spcBef>
              <a:spcAft>
                <a:spcPts val="0"/>
              </a:spcAft>
              <a:buSzPts val="1400"/>
              <a:buNone/>
              <a:defRPr sz="1400"/>
            </a:lvl8pPr>
            <a:lvl9pPr marL="4114800" lvl="8" indent="-228600" algn="l">
              <a:spcBef>
                <a:spcPts val="1000"/>
              </a:spcBef>
              <a:spcAft>
                <a:spcPts val="0"/>
              </a:spcAft>
              <a:buSzPts val="1400"/>
              <a:buNone/>
              <a:defRPr sz="1400"/>
            </a:lvl9pPr>
          </a:lstStyle>
          <a:p>
            <a:endParaRPr/>
          </a:p>
        </p:txBody>
      </p:sp>
      <p:sp>
        <p:nvSpPr>
          <p:cNvPr id="328" name="Google Shape;328;p40"/>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9" name="Google Shape;329;p40"/>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0"/>
        <p:cNvGrpSpPr/>
        <p:nvPr/>
      </p:nvGrpSpPr>
      <p:grpSpPr>
        <a:xfrm>
          <a:off x="0" y="0"/>
          <a:ext cx="0" cy="0"/>
          <a:chOff x="0" y="0"/>
          <a:chExt cx="0" cy="0"/>
        </a:xfrm>
      </p:grpSpPr>
      <p:sp>
        <p:nvSpPr>
          <p:cNvPr id="331" name="Google Shape;331;p41"/>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2" name="Google Shape;332;p41"/>
          <p:cNvSpPr txBox="1">
            <a:spLocks noGrp="1"/>
          </p:cNvSpPr>
          <p:nvPr>
            <p:ph type="body" idx="1"/>
          </p:nvPr>
        </p:nvSpPr>
        <p:spPr>
          <a:xfrm>
            <a:off x="1943100" y="2133600"/>
            <a:ext cx="3217863"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333" name="Google Shape;333;p41"/>
          <p:cNvSpPr txBox="1">
            <a:spLocks noGrp="1"/>
          </p:cNvSpPr>
          <p:nvPr>
            <p:ph type="body" idx="2"/>
          </p:nvPr>
        </p:nvSpPr>
        <p:spPr>
          <a:xfrm>
            <a:off x="5313363" y="2133600"/>
            <a:ext cx="3219450"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334" name="Google Shape;334;p41"/>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5" name="Google Shape;335;p41"/>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36"/>
        <p:cNvGrpSpPr/>
        <p:nvPr/>
      </p:nvGrpSpPr>
      <p:grpSpPr>
        <a:xfrm>
          <a:off x="0" y="0"/>
          <a:ext cx="0" cy="0"/>
          <a:chOff x="0" y="0"/>
          <a:chExt cx="0" cy="0"/>
        </a:xfrm>
      </p:grpSpPr>
      <p:sp>
        <p:nvSpPr>
          <p:cNvPr id="337" name="Google Shape;337;p42"/>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8" name="Google Shape;338;p42"/>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339" name="Google Shape;339;p42"/>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340" name="Google Shape;340;p42"/>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341" name="Google Shape;341;p42"/>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342" name="Google Shape;342;p42"/>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3" name="Google Shape;343;p42"/>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4"/>
        <p:cNvGrpSpPr/>
        <p:nvPr/>
      </p:nvGrpSpPr>
      <p:grpSpPr>
        <a:xfrm>
          <a:off x="0" y="0"/>
          <a:ext cx="0" cy="0"/>
          <a:chOff x="0" y="0"/>
          <a:chExt cx="0" cy="0"/>
        </a:xfrm>
      </p:grpSpPr>
      <p:sp>
        <p:nvSpPr>
          <p:cNvPr id="345" name="Google Shape;345;p43"/>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6" name="Google Shape;346;p43"/>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7" name="Google Shape;347;p43"/>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36"/>
        <p:cNvGrpSpPr/>
        <p:nvPr/>
      </p:nvGrpSpPr>
      <p:grpSpPr>
        <a:xfrm>
          <a:off x="0" y="0"/>
          <a:ext cx="0" cy="0"/>
          <a:chOff x="0" y="0"/>
          <a:chExt cx="0" cy="0"/>
        </a:xfrm>
      </p:grpSpPr>
      <p:sp>
        <p:nvSpPr>
          <p:cNvPr id="37" name="Google Shape;37;p5"/>
          <p:cNvSpPr/>
          <p:nvPr/>
        </p:nvSpPr>
        <p:spPr>
          <a:xfrm>
            <a:off x="2382" y="6400800"/>
            <a:ext cx="9141619"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12" y="6334316"/>
            <a:ext cx="9141619"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txBox="1">
            <a:spLocks noGrp="1"/>
          </p:cNvSpPr>
          <p:nvPr>
            <p:ph type="title"/>
          </p:nvPr>
        </p:nvSpPr>
        <p:spPr>
          <a:xfrm>
            <a:off x="822960" y="758952"/>
            <a:ext cx="75438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5"/>
          <p:cNvSpPr txBox="1">
            <a:spLocks noGrp="1"/>
          </p:cNvSpPr>
          <p:nvPr>
            <p:ph type="body" idx="1"/>
          </p:nvPr>
        </p:nvSpPr>
        <p:spPr>
          <a:xfrm>
            <a:off x="822960" y="4453128"/>
            <a:ext cx="75438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41" name="Google Shape;41;p5"/>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5"/>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5"/>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cxnSp>
        <p:nvCxnSpPr>
          <p:cNvPr id="44" name="Google Shape;44;p5"/>
          <p:cNvCxnSpPr/>
          <p:nvPr/>
        </p:nvCxnSpPr>
        <p:spPr>
          <a:xfrm>
            <a:off x="905744" y="4343400"/>
            <a:ext cx="740664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8"/>
        <p:cNvGrpSpPr/>
        <p:nvPr/>
      </p:nvGrpSpPr>
      <p:grpSpPr>
        <a:xfrm>
          <a:off x="0" y="0"/>
          <a:ext cx="0" cy="0"/>
          <a:chOff x="0" y="0"/>
          <a:chExt cx="0" cy="0"/>
        </a:xfrm>
      </p:grpSpPr>
      <p:sp>
        <p:nvSpPr>
          <p:cNvPr id="349" name="Google Shape;349;p44"/>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0" name="Google Shape;350;p44"/>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51"/>
        <p:cNvGrpSpPr/>
        <p:nvPr/>
      </p:nvGrpSpPr>
      <p:grpSpPr>
        <a:xfrm>
          <a:off x="0" y="0"/>
          <a:ext cx="0" cy="0"/>
          <a:chOff x="0" y="0"/>
          <a:chExt cx="0" cy="0"/>
        </a:xfrm>
      </p:grpSpPr>
      <p:sp>
        <p:nvSpPr>
          <p:cNvPr id="352" name="Google Shape;352;p45"/>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3" name="Google Shape;353;p45"/>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431800" algn="l">
              <a:spcBef>
                <a:spcPts val="1000"/>
              </a:spcBef>
              <a:spcAft>
                <a:spcPts val="0"/>
              </a:spcAft>
              <a:buSzPts val="3200"/>
              <a:buChar char="•"/>
              <a:defRPr sz="3200"/>
            </a:lvl1pPr>
            <a:lvl2pPr marL="914400" lvl="1" indent="-406400" algn="l">
              <a:spcBef>
                <a:spcPts val="1000"/>
              </a:spcBef>
              <a:spcAft>
                <a:spcPts val="0"/>
              </a:spcAft>
              <a:buSzPts val="2800"/>
              <a:buChar char="–"/>
              <a:defRPr sz="2800"/>
            </a:lvl2pPr>
            <a:lvl3pPr marL="1371600" lvl="2" indent="-381000" algn="l">
              <a:spcBef>
                <a:spcPts val="1000"/>
              </a:spcBef>
              <a:spcAft>
                <a:spcPts val="0"/>
              </a:spcAft>
              <a:buSzPts val="2400"/>
              <a:buChar char="•"/>
              <a:defRPr sz="2400"/>
            </a:lvl3pPr>
            <a:lvl4pPr marL="1828800" lvl="3" indent="-355600" algn="l">
              <a:spcBef>
                <a:spcPts val="1000"/>
              </a:spcBef>
              <a:spcAft>
                <a:spcPts val="0"/>
              </a:spcAft>
              <a:buSzPts val="2000"/>
              <a:buChar char="–"/>
              <a:defRPr sz="2000"/>
            </a:lvl4pPr>
            <a:lvl5pPr marL="2286000" lvl="4" indent="-355600" algn="l">
              <a:spcBef>
                <a:spcPts val="1000"/>
              </a:spcBef>
              <a:spcAft>
                <a:spcPts val="0"/>
              </a:spcAft>
              <a:buSzPts val="2000"/>
              <a:buChar char="»"/>
              <a:defRPr sz="2000"/>
            </a:lvl5pPr>
            <a:lvl6pPr marL="2743200" lvl="5" indent="-228600" algn="l">
              <a:spcBef>
                <a:spcPts val="1000"/>
              </a:spcBef>
              <a:spcAft>
                <a:spcPts val="0"/>
              </a:spcAft>
              <a:buSzPts val="1400"/>
              <a:buNone/>
              <a:defRPr sz="2000"/>
            </a:lvl6pPr>
            <a:lvl7pPr marL="3200400" lvl="6" indent="-228600" algn="l">
              <a:spcBef>
                <a:spcPts val="1000"/>
              </a:spcBef>
              <a:spcAft>
                <a:spcPts val="0"/>
              </a:spcAft>
              <a:buSzPts val="1400"/>
              <a:buNone/>
              <a:defRPr sz="2000"/>
            </a:lvl7pPr>
            <a:lvl8pPr marL="3657600" lvl="7" indent="-228600" algn="l">
              <a:spcBef>
                <a:spcPts val="1000"/>
              </a:spcBef>
              <a:spcAft>
                <a:spcPts val="0"/>
              </a:spcAft>
              <a:buSzPts val="1400"/>
              <a:buNone/>
              <a:defRPr sz="2000"/>
            </a:lvl8pPr>
            <a:lvl9pPr marL="4114800" lvl="8" indent="-228600" algn="l">
              <a:spcBef>
                <a:spcPts val="1000"/>
              </a:spcBef>
              <a:spcAft>
                <a:spcPts val="0"/>
              </a:spcAft>
              <a:buSzPts val="1400"/>
              <a:buNone/>
              <a:defRPr sz="2000"/>
            </a:lvl9pPr>
          </a:lstStyle>
          <a:p>
            <a:endParaRPr/>
          </a:p>
        </p:txBody>
      </p:sp>
      <p:sp>
        <p:nvSpPr>
          <p:cNvPr id="354" name="Google Shape;354;p45"/>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355" name="Google Shape;355;p45"/>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6" name="Google Shape;356;p45"/>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57"/>
        <p:cNvGrpSpPr/>
        <p:nvPr/>
      </p:nvGrpSpPr>
      <p:grpSpPr>
        <a:xfrm>
          <a:off x="0" y="0"/>
          <a:ext cx="0" cy="0"/>
          <a:chOff x="0" y="0"/>
          <a:chExt cx="0" cy="0"/>
        </a:xfrm>
      </p:grpSpPr>
      <p:sp>
        <p:nvSpPr>
          <p:cNvPr id="358" name="Google Shape;358;p46"/>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9" name="Google Shape;359;p46"/>
          <p:cNvSpPr>
            <a:spLocks noGrp="1"/>
          </p:cNvSpPr>
          <p:nvPr>
            <p:ph type="pic" idx="2"/>
          </p:nvPr>
        </p:nvSpPr>
        <p:spPr>
          <a:xfrm>
            <a:off x="1792288" y="612775"/>
            <a:ext cx="5486400" cy="4114800"/>
          </a:xfrm>
          <a:prstGeom prst="rect">
            <a:avLst/>
          </a:prstGeom>
          <a:noFill/>
          <a:ln>
            <a:noFill/>
          </a:ln>
        </p:spPr>
      </p:sp>
      <p:sp>
        <p:nvSpPr>
          <p:cNvPr id="360" name="Google Shape;360;p46"/>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361" name="Google Shape;361;p46"/>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2" name="Google Shape;362;p46"/>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63"/>
        <p:cNvGrpSpPr/>
        <p:nvPr/>
      </p:nvGrpSpPr>
      <p:grpSpPr>
        <a:xfrm>
          <a:off x="0" y="0"/>
          <a:ext cx="0" cy="0"/>
          <a:chOff x="0" y="0"/>
          <a:chExt cx="0" cy="0"/>
        </a:xfrm>
      </p:grpSpPr>
      <p:sp>
        <p:nvSpPr>
          <p:cNvPr id="364" name="Google Shape;364;p47"/>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5" name="Google Shape;365;p47"/>
          <p:cNvSpPr txBox="1">
            <a:spLocks noGrp="1"/>
          </p:cNvSpPr>
          <p:nvPr>
            <p:ph type="body" idx="1"/>
          </p:nvPr>
        </p:nvSpPr>
        <p:spPr>
          <a:xfrm rot="5400000">
            <a:off x="3295650" y="781050"/>
            <a:ext cx="3884613" cy="65897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366" name="Google Shape;366;p47"/>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7" name="Google Shape;367;p47"/>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68"/>
        <p:cNvGrpSpPr/>
        <p:nvPr/>
      </p:nvGrpSpPr>
      <p:grpSpPr>
        <a:xfrm>
          <a:off x="0" y="0"/>
          <a:ext cx="0" cy="0"/>
          <a:chOff x="0" y="0"/>
          <a:chExt cx="0" cy="0"/>
        </a:xfrm>
      </p:grpSpPr>
      <p:sp>
        <p:nvSpPr>
          <p:cNvPr id="369" name="Google Shape;369;p48"/>
          <p:cNvSpPr txBox="1">
            <a:spLocks noGrp="1"/>
          </p:cNvSpPr>
          <p:nvPr>
            <p:ph type="title"/>
          </p:nvPr>
        </p:nvSpPr>
        <p:spPr>
          <a:xfrm rot="5400000">
            <a:off x="5012532" y="2497931"/>
            <a:ext cx="5394325" cy="1646238"/>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0" name="Google Shape;370;p48"/>
          <p:cNvSpPr txBox="1">
            <a:spLocks noGrp="1"/>
          </p:cNvSpPr>
          <p:nvPr>
            <p:ph type="body" idx="1"/>
          </p:nvPr>
        </p:nvSpPr>
        <p:spPr>
          <a:xfrm rot="5400000">
            <a:off x="1641475" y="925513"/>
            <a:ext cx="5394325" cy="4791075"/>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371" name="Google Shape;371;p48"/>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2" name="Google Shape;372;p48"/>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07"/>
        <p:cNvGrpSpPr/>
        <p:nvPr/>
      </p:nvGrpSpPr>
      <p:grpSpPr>
        <a:xfrm>
          <a:off x="0" y="0"/>
          <a:ext cx="0" cy="0"/>
          <a:chOff x="0" y="0"/>
          <a:chExt cx="0" cy="0"/>
        </a:xfrm>
      </p:grpSpPr>
      <p:sp>
        <p:nvSpPr>
          <p:cNvPr id="408" name="Google Shape;408;p50"/>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9" name="Google Shape;409;p50"/>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spcBef>
                <a:spcPts val="1000"/>
              </a:spcBef>
              <a:spcAft>
                <a:spcPts val="0"/>
              </a:spcAft>
              <a:buSzPts val="3200"/>
              <a:buNone/>
              <a:defRPr/>
            </a:lvl1pPr>
            <a:lvl2pPr lvl="1" algn="ctr">
              <a:spcBef>
                <a:spcPts val="1000"/>
              </a:spcBef>
              <a:spcAft>
                <a:spcPts val="0"/>
              </a:spcAft>
              <a:buSzPts val="1600"/>
              <a:buNone/>
              <a:defRPr/>
            </a:lvl2pPr>
            <a:lvl3pPr lvl="2" algn="ctr">
              <a:spcBef>
                <a:spcPts val="1000"/>
              </a:spcBef>
              <a:spcAft>
                <a:spcPts val="0"/>
              </a:spcAft>
              <a:buSzPts val="1400"/>
              <a:buNone/>
              <a:defRPr/>
            </a:lvl3pPr>
            <a:lvl4pPr lvl="3" algn="ctr">
              <a:spcBef>
                <a:spcPts val="1000"/>
              </a:spcBef>
              <a:spcAft>
                <a:spcPts val="0"/>
              </a:spcAft>
              <a:buSzPts val="1200"/>
              <a:buNone/>
              <a:defRPr/>
            </a:lvl4pPr>
            <a:lvl5pPr lvl="4" algn="ctr">
              <a:spcBef>
                <a:spcPts val="1000"/>
              </a:spcBef>
              <a:spcAft>
                <a:spcPts val="0"/>
              </a:spcAft>
              <a:buSzPts val="1200"/>
              <a:buNone/>
              <a:defRPr/>
            </a:lvl5pPr>
            <a:lvl6pPr lvl="5" algn="ctr">
              <a:spcBef>
                <a:spcPts val="1000"/>
              </a:spcBef>
              <a:spcAft>
                <a:spcPts val="0"/>
              </a:spcAft>
              <a:buSzPts val="1200"/>
              <a:buNone/>
              <a:defRPr/>
            </a:lvl6pPr>
            <a:lvl7pPr lvl="6" algn="ctr">
              <a:spcBef>
                <a:spcPts val="1000"/>
              </a:spcBef>
              <a:spcAft>
                <a:spcPts val="0"/>
              </a:spcAft>
              <a:buSzPts val="1200"/>
              <a:buNone/>
              <a:defRPr/>
            </a:lvl7pPr>
            <a:lvl8pPr lvl="7" algn="ctr">
              <a:spcBef>
                <a:spcPts val="1000"/>
              </a:spcBef>
              <a:spcAft>
                <a:spcPts val="0"/>
              </a:spcAft>
              <a:buSzPts val="1200"/>
              <a:buNone/>
              <a:defRPr/>
            </a:lvl8pPr>
            <a:lvl9pPr lvl="8" algn="ctr">
              <a:spcBef>
                <a:spcPts val="1000"/>
              </a:spcBef>
              <a:spcAft>
                <a:spcPts val="0"/>
              </a:spcAft>
              <a:buSzPts val="1200"/>
              <a:buNone/>
              <a:defRPr/>
            </a:lvl9pPr>
          </a:lstStyle>
          <a:p>
            <a:endParaRPr/>
          </a:p>
        </p:txBody>
      </p:sp>
      <p:sp>
        <p:nvSpPr>
          <p:cNvPr id="410" name="Google Shape;410;p50"/>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1" name="Google Shape;411;p50"/>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12"/>
        <p:cNvGrpSpPr/>
        <p:nvPr/>
      </p:nvGrpSpPr>
      <p:grpSpPr>
        <a:xfrm>
          <a:off x="0" y="0"/>
          <a:ext cx="0" cy="0"/>
          <a:chOff x="0" y="0"/>
          <a:chExt cx="0" cy="0"/>
        </a:xfrm>
      </p:grpSpPr>
      <p:sp>
        <p:nvSpPr>
          <p:cNvPr id="413" name="Google Shape;413;p51"/>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4" name="Google Shape;414;p51"/>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415" name="Google Shape;415;p51"/>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6" name="Google Shape;416;p51"/>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7"/>
        <p:cNvGrpSpPr/>
        <p:nvPr/>
      </p:nvGrpSpPr>
      <p:grpSpPr>
        <a:xfrm>
          <a:off x="0" y="0"/>
          <a:ext cx="0" cy="0"/>
          <a:chOff x="0" y="0"/>
          <a:chExt cx="0" cy="0"/>
        </a:xfrm>
      </p:grpSpPr>
      <p:sp>
        <p:nvSpPr>
          <p:cNvPr id="418" name="Google Shape;418;p52"/>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9" name="Google Shape;419;p52"/>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000"/>
              <a:buNone/>
              <a:defRPr sz="2000"/>
            </a:lvl1pPr>
            <a:lvl2pPr marL="914400" lvl="1" indent="-228600" algn="l">
              <a:spcBef>
                <a:spcPts val="1000"/>
              </a:spcBef>
              <a:spcAft>
                <a:spcPts val="0"/>
              </a:spcAft>
              <a:buSzPts val="1800"/>
              <a:buNone/>
              <a:defRPr sz="1800"/>
            </a:lvl2pPr>
            <a:lvl3pPr marL="1371600" lvl="2" indent="-228600" algn="l">
              <a:spcBef>
                <a:spcPts val="1000"/>
              </a:spcBef>
              <a:spcAft>
                <a:spcPts val="0"/>
              </a:spcAft>
              <a:buSzPts val="1600"/>
              <a:buNone/>
              <a:defRPr sz="1600"/>
            </a:lvl3pPr>
            <a:lvl4pPr marL="1828800" lvl="3" indent="-228600" algn="l">
              <a:spcBef>
                <a:spcPts val="1000"/>
              </a:spcBef>
              <a:spcAft>
                <a:spcPts val="0"/>
              </a:spcAft>
              <a:buSzPts val="1400"/>
              <a:buNone/>
              <a:defRPr sz="1400"/>
            </a:lvl4pPr>
            <a:lvl5pPr marL="2286000" lvl="4" indent="-228600" algn="l">
              <a:spcBef>
                <a:spcPts val="1000"/>
              </a:spcBef>
              <a:spcAft>
                <a:spcPts val="0"/>
              </a:spcAft>
              <a:buSzPts val="1400"/>
              <a:buNone/>
              <a:defRPr sz="1400"/>
            </a:lvl5pPr>
            <a:lvl6pPr marL="2743200" lvl="5" indent="-228600" algn="l">
              <a:spcBef>
                <a:spcPts val="1000"/>
              </a:spcBef>
              <a:spcAft>
                <a:spcPts val="0"/>
              </a:spcAft>
              <a:buSzPts val="1400"/>
              <a:buNone/>
              <a:defRPr sz="1400"/>
            </a:lvl6pPr>
            <a:lvl7pPr marL="3200400" lvl="6" indent="-228600" algn="l">
              <a:spcBef>
                <a:spcPts val="1000"/>
              </a:spcBef>
              <a:spcAft>
                <a:spcPts val="0"/>
              </a:spcAft>
              <a:buSzPts val="1400"/>
              <a:buNone/>
              <a:defRPr sz="1400"/>
            </a:lvl7pPr>
            <a:lvl8pPr marL="3657600" lvl="7" indent="-228600" algn="l">
              <a:spcBef>
                <a:spcPts val="1000"/>
              </a:spcBef>
              <a:spcAft>
                <a:spcPts val="0"/>
              </a:spcAft>
              <a:buSzPts val="1400"/>
              <a:buNone/>
              <a:defRPr sz="1400"/>
            </a:lvl8pPr>
            <a:lvl9pPr marL="4114800" lvl="8" indent="-228600" algn="l">
              <a:spcBef>
                <a:spcPts val="1000"/>
              </a:spcBef>
              <a:spcAft>
                <a:spcPts val="0"/>
              </a:spcAft>
              <a:buSzPts val="1400"/>
              <a:buNone/>
              <a:defRPr sz="1400"/>
            </a:lvl9pPr>
          </a:lstStyle>
          <a:p>
            <a:endParaRPr/>
          </a:p>
        </p:txBody>
      </p:sp>
      <p:sp>
        <p:nvSpPr>
          <p:cNvPr id="420" name="Google Shape;420;p52"/>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1" name="Google Shape;421;p52"/>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2"/>
        <p:cNvGrpSpPr/>
        <p:nvPr/>
      </p:nvGrpSpPr>
      <p:grpSpPr>
        <a:xfrm>
          <a:off x="0" y="0"/>
          <a:ext cx="0" cy="0"/>
          <a:chOff x="0" y="0"/>
          <a:chExt cx="0" cy="0"/>
        </a:xfrm>
      </p:grpSpPr>
      <p:sp>
        <p:nvSpPr>
          <p:cNvPr id="423" name="Google Shape;423;p53"/>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4" name="Google Shape;424;p53"/>
          <p:cNvSpPr txBox="1">
            <a:spLocks noGrp="1"/>
          </p:cNvSpPr>
          <p:nvPr>
            <p:ph type="body" idx="1"/>
          </p:nvPr>
        </p:nvSpPr>
        <p:spPr>
          <a:xfrm>
            <a:off x="1943100" y="2133600"/>
            <a:ext cx="3217863"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425" name="Google Shape;425;p53"/>
          <p:cNvSpPr txBox="1">
            <a:spLocks noGrp="1"/>
          </p:cNvSpPr>
          <p:nvPr>
            <p:ph type="body" idx="2"/>
          </p:nvPr>
        </p:nvSpPr>
        <p:spPr>
          <a:xfrm>
            <a:off x="5313363" y="2133600"/>
            <a:ext cx="3219450" cy="3884613"/>
          </a:xfrm>
          <a:prstGeom prst="rect">
            <a:avLst/>
          </a:prstGeom>
          <a:noFill/>
          <a:ln>
            <a:noFill/>
          </a:ln>
        </p:spPr>
        <p:txBody>
          <a:bodyPr spcFirstLastPara="1" wrap="square" lIns="90000" tIns="46800" rIns="90000" bIns="46800" anchor="t" anchorCtr="0">
            <a:noAutofit/>
          </a:bodyPr>
          <a:lstStyle>
            <a:lvl1pPr marL="457200" lvl="0" indent="-406400" algn="l">
              <a:spcBef>
                <a:spcPts val="1000"/>
              </a:spcBef>
              <a:spcAft>
                <a:spcPts val="0"/>
              </a:spcAft>
              <a:buSzPts val="2800"/>
              <a:buChar char="•"/>
              <a:defRPr sz="2800"/>
            </a:lvl1pPr>
            <a:lvl2pPr marL="914400" lvl="1" indent="-381000" algn="l">
              <a:spcBef>
                <a:spcPts val="1000"/>
              </a:spcBef>
              <a:spcAft>
                <a:spcPts val="0"/>
              </a:spcAft>
              <a:buSzPts val="2400"/>
              <a:buChar char="–"/>
              <a:defRPr sz="2400"/>
            </a:lvl2pPr>
            <a:lvl3pPr marL="1371600" lvl="2" indent="-355600" algn="l">
              <a:spcBef>
                <a:spcPts val="1000"/>
              </a:spcBef>
              <a:spcAft>
                <a:spcPts val="0"/>
              </a:spcAft>
              <a:buSzPts val="2000"/>
              <a:buChar char="•"/>
              <a:defRPr sz="2000"/>
            </a:lvl3pPr>
            <a:lvl4pPr marL="1828800" lvl="3" indent="-342900" algn="l">
              <a:spcBef>
                <a:spcPts val="1000"/>
              </a:spcBef>
              <a:spcAft>
                <a:spcPts val="0"/>
              </a:spcAft>
              <a:buSzPts val="1800"/>
              <a:buChar char="–"/>
              <a:defRPr sz="1800"/>
            </a:lvl4pPr>
            <a:lvl5pPr marL="2286000" lvl="4" indent="-342900" algn="l">
              <a:spcBef>
                <a:spcPts val="1000"/>
              </a:spcBef>
              <a:spcAft>
                <a:spcPts val="0"/>
              </a:spcAft>
              <a:buSzPts val="1800"/>
              <a:buChar char="»"/>
              <a:defRPr sz="1800"/>
            </a:lvl5pPr>
            <a:lvl6pPr marL="2743200" lvl="5" indent="-228600" algn="l">
              <a:spcBef>
                <a:spcPts val="1000"/>
              </a:spcBef>
              <a:spcAft>
                <a:spcPts val="0"/>
              </a:spcAft>
              <a:buSzPts val="1400"/>
              <a:buNone/>
              <a:defRPr sz="1800"/>
            </a:lvl6pPr>
            <a:lvl7pPr marL="3200400" lvl="6" indent="-228600" algn="l">
              <a:spcBef>
                <a:spcPts val="1000"/>
              </a:spcBef>
              <a:spcAft>
                <a:spcPts val="0"/>
              </a:spcAft>
              <a:buSzPts val="1400"/>
              <a:buNone/>
              <a:defRPr sz="1800"/>
            </a:lvl7pPr>
            <a:lvl8pPr marL="3657600" lvl="7" indent="-228600" algn="l">
              <a:spcBef>
                <a:spcPts val="1000"/>
              </a:spcBef>
              <a:spcAft>
                <a:spcPts val="0"/>
              </a:spcAft>
              <a:buSzPts val="1400"/>
              <a:buNone/>
              <a:defRPr sz="1800"/>
            </a:lvl8pPr>
            <a:lvl9pPr marL="4114800" lvl="8" indent="-228600" algn="l">
              <a:spcBef>
                <a:spcPts val="1000"/>
              </a:spcBef>
              <a:spcAft>
                <a:spcPts val="0"/>
              </a:spcAft>
              <a:buSzPts val="1400"/>
              <a:buNone/>
              <a:defRPr sz="1800"/>
            </a:lvl9pPr>
          </a:lstStyle>
          <a:p>
            <a:endParaRPr/>
          </a:p>
        </p:txBody>
      </p:sp>
      <p:sp>
        <p:nvSpPr>
          <p:cNvPr id="426" name="Google Shape;426;p53"/>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7" name="Google Shape;427;p53"/>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8"/>
        <p:cNvGrpSpPr/>
        <p:nvPr/>
      </p:nvGrpSpPr>
      <p:grpSpPr>
        <a:xfrm>
          <a:off x="0" y="0"/>
          <a:ext cx="0" cy="0"/>
          <a:chOff x="0" y="0"/>
          <a:chExt cx="0" cy="0"/>
        </a:xfrm>
      </p:grpSpPr>
      <p:sp>
        <p:nvSpPr>
          <p:cNvPr id="429" name="Google Shape;429;p54"/>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0" name="Google Shape;430;p54"/>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431" name="Google Shape;431;p54"/>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432" name="Google Shape;432;p54"/>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spcBef>
                <a:spcPts val="1000"/>
              </a:spcBef>
              <a:spcAft>
                <a:spcPts val="0"/>
              </a:spcAft>
              <a:buSzPts val="2400"/>
              <a:buNone/>
              <a:defRPr sz="2400" b="1"/>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433" name="Google Shape;433;p54"/>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381000" algn="l">
              <a:spcBef>
                <a:spcPts val="1000"/>
              </a:spcBef>
              <a:spcAft>
                <a:spcPts val="0"/>
              </a:spcAft>
              <a:buSzPts val="2400"/>
              <a:buChar char="•"/>
              <a:defRPr sz="2400"/>
            </a:lvl1pPr>
            <a:lvl2pPr marL="914400" lvl="1" indent="-355600" algn="l">
              <a:spcBef>
                <a:spcPts val="1000"/>
              </a:spcBef>
              <a:spcAft>
                <a:spcPts val="0"/>
              </a:spcAft>
              <a:buSzPts val="2000"/>
              <a:buChar char="–"/>
              <a:defRPr sz="2000"/>
            </a:lvl2pPr>
            <a:lvl3pPr marL="1371600" lvl="2" indent="-342900" algn="l">
              <a:spcBef>
                <a:spcPts val="1000"/>
              </a:spcBef>
              <a:spcAft>
                <a:spcPts val="0"/>
              </a:spcAft>
              <a:buSzPts val="1800"/>
              <a:buChar char="•"/>
              <a:defRPr sz="1800"/>
            </a:lvl3pPr>
            <a:lvl4pPr marL="1828800" lvl="3" indent="-330200" algn="l">
              <a:spcBef>
                <a:spcPts val="1000"/>
              </a:spcBef>
              <a:spcAft>
                <a:spcPts val="0"/>
              </a:spcAft>
              <a:buSzPts val="1600"/>
              <a:buChar char="–"/>
              <a:defRPr sz="1600"/>
            </a:lvl4pPr>
            <a:lvl5pPr marL="2286000" lvl="4" indent="-330200" algn="l">
              <a:spcBef>
                <a:spcPts val="1000"/>
              </a:spcBef>
              <a:spcAft>
                <a:spcPts val="0"/>
              </a:spcAft>
              <a:buSzPts val="1600"/>
              <a:buChar char="»"/>
              <a:defRPr sz="1600"/>
            </a:lvl5pPr>
            <a:lvl6pPr marL="2743200" lvl="5" indent="-228600" algn="l">
              <a:spcBef>
                <a:spcPts val="1000"/>
              </a:spcBef>
              <a:spcAft>
                <a:spcPts val="0"/>
              </a:spcAft>
              <a:buSzPts val="1400"/>
              <a:buNone/>
              <a:defRPr sz="1600"/>
            </a:lvl6pPr>
            <a:lvl7pPr marL="3200400" lvl="6" indent="-228600" algn="l">
              <a:spcBef>
                <a:spcPts val="1000"/>
              </a:spcBef>
              <a:spcAft>
                <a:spcPts val="0"/>
              </a:spcAft>
              <a:buSzPts val="1400"/>
              <a:buNone/>
              <a:defRPr sz="1600"/>
            </a:lvl7pPr>
            <a:lvl8pPr marL="3657600" lvl="7" indent="-228600" algn="l">
              <a:spcBef>
                <a:spcPts val="1000"/>
              </a:spcBef>
              <a:spcAft>
                <a:spcPts val="0"/>
              </a:spcAft>
              <a:buSzPts val="1400"/>
              <a:buNone/>
              <a:defRPr sz="1600"/>
            </a:lvl8pPr>
            <a:lvl9pPr marL="4114800" lvl="8" indent="-228600" algn="l">
              <a:spcBef>
                <a:spcPts val="1000"/>
              </a:spcBef>
              <a:spcAft>
                <a:spcPts val="0"/>
              </a:spcAft>
              <a:buSzPts val="1400"/>
              <a:buNone/>
              <a:defRPr sz="1600"/>
            </a:lvl9pPr>
          </a:lstStyle>
          <a:p>
            <a:endParaRPr/>
          </a:p>
        </p:txBody>
      </p:sp>
      <p:sp>
        <p:nvSpPr>
          <p:cNvPr id="434" name="Google Shape;434;p54"/>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5" name="Google Shape;435;p54"/>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6"/>
          <p:cNvSpPr txBox="1">
            <a:spLocks noGrp="1"/>
          </p:cNvSpPr>
          <p:nvPr>
            <p:ph type="body" idx="1"/>
          </p:nvPr>
        </p:nvSpPr>
        <p:spPr>
          <a:xfrm>
            <a:off x="822960" y="1845734"/>
            <a:ext cx="370332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8" name="Google Shape;48;p6"/>
          <p:cNvSpPr txBox="1">
            <a:spLocks noGrp="1"/>
          </p:cNvSpPr>
          <p:nvPr>
            <p:ph type="body" idx="2"/>
          </p:nvPr>
        </p:nvSpPr>
        <p:spPr>
          <a:xfrm>
            <a:off x="4663440" y="1845736"/>
            <a:ext cx="3703320" cy="402335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9" name="Google Shape;49;p6"/>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6"/>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6"/>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6"/>
        <p:cNvGrpSpPr/>
        <p:nvPr/>
      </p:nvGrpSpPr>
      <p:grpSpPr>
        <a:xfrm>
          <a:off x="0" y="0"/>
          <a:ext cx="0" cy="0"/>
          <a:chOff x="0" y="0"/>
          <a:chExt cx="0" cy="0"/>
        </a:xfrm>
      </p:grpSpPr>
      <p:sp>
        <p:nvSpPr>
          <p:cNvPr id="437" name="Google Shape;437;p55"/>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8" name="Google Shape;438;p55"/>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9" name="Google Shape;439;p55"/>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0"/>
        <p:cNvGrpSpPr/>
        <p:nvPr/>
      </p:nvGrpSpPr>
      <p:grpSpPr>
        <a:xfrm>
          <a:off x="0" y="0"/>
          <a:ext cx="0" cy="0"/>
          <a:chOff x="0" y="0"/>
          <a:chExt cx="0" cy="0"/>
        </a:xfrm>
      </p:grpSpPr>
      <p:sp>
        <p:nvSpPr>
          <p:cNvPr id="441" name="Google Shape;441;p56"/>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2" name="Google Shape;442;p56"/>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43"/>
        <p:cNvGrpSpPr/>
        <p:nvPr/>
      </p:nvGrpSpPr>
      <p:grpSpPr>
        <a:xfrm>
          <a:off x="0" y="0"/>
          <a:ext cx="0" cy="0"/>
          <a:chOff x="0" y="0"/>
          <a:chExt cx="0" cy="0"/>
        </a:xfrm>
      </p:grpSpPr>
      <p:sp>
        <p:nvSpPr>
          <p:cNvPr id="444" name="Google Shape;444;p57"/>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5" name="Google Shape;445;p57"/>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431800" algn="l">
              <a:spcBef>
                <a:spcPts val="1000"/>
              </a:spcBef>
              <a:spcAft>
                <a:spcPts val="0"/>
              </a:spcAft>
              <a:buSzPts val="3200"/>
              <a:buChar char="•"/>
              <a:defRPr sz="3200"/>
            </a:lvl1pPr>
            <a:lvl2pPr marL="914400" lvl="1" indent="-406400" algn="l">
              <a:spcBef>
                <a:spcPts val="1000"/>
              </a:spcBef>
              <a:spcAft>
                <a:spcPts val="0"/>
              </a:spcAft>
              <a:buSzPts val="2800"/>
              <a:buChar char="–"/>
              <a:defRPr sz="2800"/>
            </a:lvl2pPr>
            <a:lvl3pPr marL="1371600" lvl="2" indent="-381000" algn="l">
              <a:spcBef>
                <a:spcPts val="1000"/>
              </a:spcBef>
              <a:spcAft>
                <a:spcPts val="0"/>
              </a:spcAft>
              <a:buSzPts val="2400"/>
              <a:buChar char="•"/>
              <a:defRPr sz="2400"/>
            </a:lvl3pPr>
            <a:lvl4pPr marL="1828800" lvl="3" indent="-355600" algn="l">
              <a:spcBef>
                <a:spcPts val="1000"/>
              </a:spcBef>
              <a:spcAft>
                <a:spcPts val="0"/>
              </a:spcAft>
              <a:buSzPts val="2000"/>
              <a:buChar char="–"/>
              <a:defRPr sz="2000"/>
            </a:lvl4pPr>
            <a:lvl5pPr marL="2286000" lvl="4" indent="-355600" algn="l">
              <a:spcBef>
                <a:spcPts val="1000"/>
              </a:spcBef>
              <a:spcAft>
                <a:spcPts val="0"/>
              </a:spcAft>
              <a:buSzPts val="2000"/>
              <a:buChar char="»"/>
              <a:defRPr sz="2000"/>
            </a:lvl5pPr>
            <a:lvl6pPr marL="2743200" lvl="5" indent="-228600" algn="l">
              <a:spcBef>
                <a:spcPts val="1000"/>
              </a:spcBef>
              <a:spcAft>
                <a:spcPts val="0"/>
              </a:spcAft>
              <a:buSzPts val="1400"/>
              <a:buNone/>
              <a:defRPr sz="2000"/>
            </a:lvl6pPr>
            <a:lvl7pPr marL="3200400" lvl="6" indent="-228600" algn="l">
              <a:spcBef>
                <a:spcPts val="1000"/>
              </a:spcBef>
              <a:spcAft>
                <a:spcPts val="0"/>
              </a:spcAft>
              <a:buSzPts val="1400"/>
              <a:buNone/>
              <a:defRPr sz="2000"/>
            </a:lvl7pPr>
            <a:lvl8pPr marL="3657600" lvl="7" indent="-228600" algn="l">
              <a:spcBef>
                <a:spcPts val="1000"/>
              </a:spcBef>
              <a:spcAft>
                <a:spcPts val="0"/>
              </a:spcAft>
              <a:buSzPts val="1400"/>
              <a:buNone/>
              <a:defRPr sz="2000"/>
            </a:lvl8pPr>
            <a:lvl9pPr marL="4114800" lvl="8" indent="-228600" algn="l">
              <a:spcBef>
                <a:spcPts val="1000"/>
              </a:spcBef>
              <a:spcAft>
                <a:spcPts val="0"/>
              </a:spcAft>
              <a:buSzPts val="1400"/>
              <a:buNone/>
              <a:defRPr sz="2000"/>
            </a:lvl9pPr>
          </a:lstStyle>
          <a:p>
            <a:endParaRPr/>
          </a:p>
        </p:txBody>
      </p:sp>
      <p:sp>
        <p:nvSpPr>
          <p:cNvPr id="446" name="Google Shape;446;p57"/>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447" name="Google Shape;447;p57"/>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8" name="Google Shape;448;p57"/>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49"/>
        <p:cNvGrpSpPr/>
        <p:nvPr/>
      </p:nvGrpSpPr>
      <p:grpSpPr>
        <a:xfrm>
          <a:off x="0" y="0"/>
          <a:ext cx="0" cy="0"/>
          <a:chOff x="0" y="0"/>
          <a:chExt cx="0" cy="0"/>
        </a:xfrm>
      </p:grpSpPr>
      <p:sp>
        <p:nvSpPr>
          <p:cNvPr id="450" name="Google Shape;450;p58"/>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1" name="Google Shape;451;p58"/>
          <p:cNvSpPr>
            <a:spLocks noGrp="1"/>
          </p:cNvSpPr>
          <p:nvPr>
            <p:ph type="pic" idx="2"/>
          </p:nvPr>
        </p:nvSpPr>
        <p:spPr>
          <a:xfrm>
            <a:off x="1792288" y="612775"/>
            <a:ext cx="5486400" cy="4114800"/>
          </a:xfrm>
          <a:prstGeom prst="rect">
            <a:avLst/>
          </a:prstGeom>
          <a:noFill/>
          <a:ln>
            <a:noFill/>
          </a:ln>
        </p:spPr>
      </p:sp>
      <p:sp>
        <p:nvSpPr>
          <p:cNvPr id="452" name="Google Shape;452;p58"/>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453" name="Google Shape;453;p58"/>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4" name="Google Shape;454;p58"/>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55"/>
        <p:cNvGrpSpPr/>
        <p:nvPr/>
      </p:nvGrpSpPr>
      <p:grpSpPr>
        <a:xfrm>
          <a:off x="0" y="0"/>
          <a:ext cx="0" cy="0"/>
          <a:chOff x="0" y="0"/>
          <a:chExt cx="0" cy="0"/>
        </a:xfrm>
      </p:grpSpPr>
      <p:sp>
        <p:nvSpPr>
          <p:cNvPr id="456" name="Google Shape;456;p59"/>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7" name="Google Shape;457;p59"/>
          <p:cNvSpPr txBox="1">
            <a:spLocks noGrp="1"/>
          </p:cNvSpPr>
          <p:nvPr>
            <p:ph type="body" idx="1"/>
          </p:nvPr>
        </p:nvSpPr>
        <p:spPr>
          <a:xfrm rot="5400000">
            <a:off x="3295650" y="781050"/>
            <a:ext cx="3884613" cy="6589713"/>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458" name="Google Shape;458;p59"/>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9" name="Google Shape;459;p59"/>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460"/>
        <p:cNvGrpSpPr/>
        <p:nvPr/>
      </p:nvGrpSpPr>
      <p:grpSpPr>
        <a:xfrm>
          <a:off x="0" y="0"/>
          <a:ext cx="0" cy="0"/>
          <a:chOff x="0" y="0"/>
          <a:chExt cx="0" cy="0"/>
        </a:xfrm>
      </p:grpSpPr>
      <p:sp>
        <p:nvSpPr>
          <p:cNvPr id="461" name="Google Shape;461;p60"/>
          <p:cNvSpPr txBox="1">
            <a:spLocks noGrp="1"/>
          </p:cNvSpPr>
          <p:nvPr>
            <p:ph type="title"/>
          </p:nvPr>
        </p:nvSpPr>
        <p:spPr>
          <a:xfrm rot="5400000">
            <a:off x="5012532" y="2497931"/>
            <a:ext cx="5394325" cy="1646238"/>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2" name="Google Shape;462;p60"/>
          <p:cNvSpPr txBox="1">
            <a:spLocks noGrp="1"/>
          </p:cNvSpPr>
          <p:nvPr>
            <p:ph type="body" idx="1"/>
          </p:nvPr>
        </p:nvSpPr>
        <p:spPr>
          <a:xfrm rot="5400000">
            <a:off x="1641475" y="925513"/>
            <a:ext cx="5394325" cy="4791075"/>
          </a:xfrm>
          <a:prstGeom prst="rect">
            <a:avLst/>
          </a:prstGeom>
          <a:noFill/>
          <a:ln>
            <a:noFill/>
          </a:ln>
        </p:spPr>
        <p:txBody>
          <a:bodyPr spcFirstLastPara="1" wrap="square" lIns="90000" tIns="46800" rIns="90000" bIns="468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228600" algn="l">
              <a:spcBef>
                <a:spcPts val="1000"/>
              </a:spcBef>
              <a:spcAft>
                <a:spcPts val="0"/>
              </a:spcAft>
              <a:buSzPts val="1400"/>
              <a:buNone/>
              <a:defRPr/>
            </a:lvl6pPr>
            <a:lvl7pPr marL="3200400" lvl="6" indent="-228600" algn="l">
              <a:spcBef>
                <a:spcPts val="1000"/>
              </a:spcBef>
              <a:spcAft>
                <a:spcPts val="0"/>
              </a:spcAft>
              <a:buSzPts val="1400"/>
              <a:buNone/>
              <a:defRPr/>
            </a:lvl7pPr>
            <a:lvl8pPr marL="3657600" lvl="7" indent="-228600" algn="l">
              <a:spcBef>
                <a:spcPts val="1000"/>
              </a:spcBef>
              <a:spcAft>
                <a:spcPts val="0"/>
              </a:spcAft>
              <a:buSzPts val="1400"/>
              <a:buNone/>
              <a:defRPr/>
            </a:lvl8pPr>
            <a:lvl9pPr marL="4114800" lvl="8" indent="-228600" algn="l">
              <a:spcBef>
                <a:spcPts val="1000"/>
              </a:spcBef>
              <a:spcAft>
                <a:spcPts val="0"/>
              </a:spcAft>
              <a:buSzPts val="1400"/>
              <a:buNone/>
              <a:defRPr/>
            </a:lvl9pPr>
          </a:lstStyle>
          <a:p>
            <a:endParaRPr/>
          </a:p>
        </p:txBody>
      </p:sp>
      <p:sp>
        <p:nvSpPr>
          <p:cNvPr id="463" name="Google Shape;463;p60"/>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lvl="0" algn="r">
              <a:spcBef>
                <a:spcPts val="0"/>
              </a:spcBef>
              <a:spcAft>
                <a:spcPts val="0"/>
              </a:spcAft>
              <a:buClr>
                <a:srgbClr val="898989"/>
              </a:buClr>
              <a:buSzPts val="900"/>
              <a:buFont typeface="Times New Roman"/>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4" name="Google Shape;464;p60"/>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7"/>
          <p:cNvSpPr txBox="1">
            <a:spLocks noGrp="1"/>
          </p:cNvSpPr>
          <p:nvPr>
            <p:ph type="body" idx="1"/>
          </p:nvPr>
        </p:nvSpPr>
        <p:spPr>
          <a:xfrm>
            <a:off x="822960" y="1846052"/>
            <a:ext cx="370332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5" name="Google Shape;55;p7"/>
          <p:cNvSpPr txBox="1">
            <a:spLocks noGrp="1"/>
          </p:cNvSpPr>
          <p:nvPr>
            <p:ph type="body" idx="2"/>
          </p:nvPr>
        </p:nvSpPr>
        <p:spPr>
          <a:xfrm>
            <a:off x="822960" y="2582334"/>
            <a:ext cx="3703320" cy="32867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6" name="Google Shape;56;p7"/>
          <p:cNvSpPr txBox="1">
            <a:spLocks noGrp="1"/>
          </p:cNvSpPr>
          <p:nvPr>
            <p:ph type="body" idx="3"/>
          </p:nvPr>
        </p:nvSpPr>
        <p:spPr>
          <a:xfrm>
            <a:off x="4663440" y="1846052"/>
            <a:ext cx="370332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7" name="Google Shape;57;p7"/>
          <p:cNvSpPr txBox="1">
            <a:spLocks noGrp="1"/>
          </p:cNvSpPr>
          <p:nvPr>
            <p:ph type="body" idx="4"/>
          </p:nvPr>
        </p:nvSpPr>
        <p:spPr>
          <a:xfrm>
            <a:off x="4663440" y="2582334"/>
            <a:ext cx="3703320" cy="32867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8" name="Google Shape;58;p7"/>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7"/>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8"/>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8"/>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8"/>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8"/>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6"/>
        <p:cNvGrpSpPr/>
        <p:nvPr/>
      </p:nvGrpSpPr>
      <p:grpSpPr>
        <a:xfrm>
          <a:off x="0" y="0"/>
          <a:ext cx="0" cy="0"/>
          <a:chOff x="0" y="0"/>
          <a:chExt cx="0" cy="0"/>
        </a:xfrm>
      </p:grpSpPr>
      <p:sp>
        <p:nvSpPr>
          <p:cNvPr id="67" name="Google Shape;67;p9"/>
          <p:cNvSpPr/>
          <p:nvPr/>
        </p:nvSpPr>
        <p:spPr>
          <a:xfrm>
            <a:off x="13" y="0"/>
            <a:ext cx="3038093"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a:off x="3030053" y="0"/>
            <a:ext cx="48006"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342900" y="594359"/>
            <a:ext cx="24003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9"/>
          <p:cNvSpPr txBox="1">
            <a:spLocks noGrp="1"/>
          </p:cNvSpPr>
          <p:nvPr>
            <p:ph type="body" idx="1"/>
          </p:nvPr>
        </p:nvSpPr>
        <p:spPr>
          <a:xfrm>
            <a:off x="3460237" y="731520"/>
            <a:ext cx="5009393"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1" name="Google Shape;71;p9"/>
          <p:cNvSpPr txBox="1">
            <a:spLocks noGrp="1"/>
          </p:cNvSpPr>
          <p:nvPr>
            <p:ph type="body" idx="2"/>
          </p:nvPr>
        </p:nvSpPr>
        <p:spPr>
          <a:xfrm>
            <a:off x="342900" y="2926080"/>
            <a:ext cx="24003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2" name="Google Shape;72;p9"/>
          <p:cNvSpPr txBox="1">
            <a:spLocks noGrp="1"/>
          </p:cNvSpPr>
          <p:nvPr>
            <p:ph type="dt" idx="10"/>
          </p:nvPr>
        </p:nvSpPr>
        <p:spPr>
          <a:xfrm>
            <a:off x="349134" y="6459786"/>
            <a:ext cx="196388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9"/>
          <p:cNvSpPr txBox="1">
            <a:spLocks noGrp="1"/>
          </p:cNvSpPr>
          <p:nvPr>
            <p:ph type="ftr" idx="11"/>
          </p:nvPr>
        </p:nvSpPr>
        <p:spPr>
          <a:xfrm>
            <a:off x="3600450" y="6459786"/>
            <a:ext cx="348615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9"/>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50">
                <a:solidFill>
                  <a:schemeClr val="dk2"/>
                </a:solidFill>
                <a:latin typeface="Calibri"/>
                <a:ea typeface="Calibri"/>
                <a:cs typeface="Calibri"/>
                <a:sym typeface="Calibri"/>
              </a:defRPr>
            </a:lvl1pPr>
            <a:lvl2pPr marL="0" marR="0" lvl="1" indent="0" algn="r">
              <a:spcBef>
                <a:spcPts val="0"/>
              </a:spcBef>
              <a:spcAft>
                <a:spcPts val="0"/>
              </a:spcAft>
              <a:buNone/>
              <a:defRPr sz="1050">
                <a:solidFill>
                  <a:schemeClr val="dk2"/>
                </a:solidFill>
                <a:latin typeface="Calibri"/>
                <a:ea typeface="Calibri"/>
                <a:cs typeface="Calibri"/>
                <a:sym typeface="Calibri"/>
              </a:defRPr>
            </a:lvl2pPr>
            <a:lvl3pPr marL="0" marR="0" lvl="2" indent="0" algn="r">
              <a:spcBef>
                <a:spcPts val="0"/>
              </a:spcBef>
              <a:spcAft>
                <a:spcPts val="0"/>
              </a:spcAft>
              <a:buNone/>
              <a:defRPr sz="1050">
                <a:solidFill>
                  <a:schemeClr val="dk2"/>
                </a:solidFill>
                <a:latin typeface="Calibri"/>
                <a:ea typeface="Calibri"/>
                <a:cs typeface="Calibri"/>
                <a:sym typeface="Calibri"/>
              </a:defRPr>
            </a:lvl3pPr>
            <a:lvl4pPr marL="0" marR="0" lvl="3" indent="0" algn="r">
              <a:spcBef>
                <a:spcPts val="0"/>
              </a:spcBef>
              <a:spcAft>
                <a:spcPts val="0"/>
              </a:spcAft>
              <a:buNone/>
              <a:defRPr sz="1050">
                <a:solidFill>
                  <a:schemeClr val="dk2"/>
                </a:solidFill>
                <a:latin typeface="Calibri"/>
                <a:ea typeface="Calibri"/>
                <a:cs typeface="Calibri"/>
                <a:sym typeface="Calibri"/>
              </a:defRPr>
            </a:lvl4pPr>
            <a:lvl5pPr marL="0" marR="0" lvl="4" indent="0" algn="r">
              <a:spcBef>
                <a:spcPts val="0"/>
              </a:spcBef>
              <a:spcAft>
                <a:spcPts val="0"/>
              </a:spcAft>
              <a:buNone/>
              <a:defRPr sz="1050">
                <a:solidFill>
                  <a:schemeClr val="dk2"/>
                </a:solidFill>
                <a:latin typeface="Calibri"/>
                <a:ea typeface="Calibri"/>
                <a:cs typeface="Calibri"/>
                <a:sym typeface="Calibri"/>
              </a:defRPr>
            </a:lvl5pPr>
            <a:lvl6pPr marL="0" marR="0" lvl="5" indent="0" algn="r">
              <a:spcBef>
                <a:spcPts val="0"/>
              </a:spcBef>
              <a:spcAft>
                <a:spcPts val="0"/>
              </a:spcAft>
              <a:buNone/>
              <a:defRPr sz="1050">
                <a:solidFill>
                  <a:schemeClr val="dk2"/>
                </a:solidFill>
                <a:latin typeface="Calibri"/>
                <a:ea typeface="Calibri"/>
                <a:cs typeface="Calibri"/>
                <a:sym typeface="Calibri"/>
              </a:defRPr>
            </a:lvl6pPr>
            <a:lvl7pPr marL="0" marR="0" lvl="6" indent="0" algn="r">
              <a:spcBef>
                <a:spcPts val="0"/>
              </a:spcBef>
              <a:spcAft>
                <a:spcPts val="0"/>
              </a:spcAft>
              <a:buNone/>
              <a:defRPr sz="1050">
                <a:solidFill>
                  <a:schemeClr val="dk2"/>
                </a:solidFill>
                <a:latin typeface="Calibri"/>
                <a:ea typeface="Calibri"/>
                <a:cs typeface="Calibri"/>
                <a:sym typeface="Calibri"/>
              </a:defRPr>
            </a:lvl7pPr>
            <a:lvl8pPr marL="0" marR="0" lvl="7" indent="0" algn="r">
              <a:spcBef>
                <a:spcPts val="0"/>
              </a:spcBef>
              <a:spcAft>
                <a:spcPts val="0"/>
              </a:spcAft>
              <a:buNone/>
              <a:defRPr sz="1050">
                <a:solidFill>
                  <a:schemeClr val="dk2"/>
                </a:solidFill>
                <a:latin typeface="Calibri"/>
                <a:ea typeface="Calibri"/>
                <a:cs typeface="Calibri"/>
                <a:sym typeface="Calibri"/>
              </a:defRPr>
            </a:lvl8pPr>
            <a:lvl9pPr marL="0" marR="0" lvl="8" indent="0" algn="r">
              <a:spcBef>
                <a:spcPts val="0"/>
              </a:spcBef>
              <a:spcAft>
                <a:spcPts val="0"/>
              </a:spcAft>
              <a:buNone/>
              <a:defRPr sz="1050">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5"/>
        <p:cNvGrpSpPr/>
        <p:nvPr/>
      </p:nvGrpSpPr>
      <p:grpSpPr>
        <a:xfrm>
          <a:off x="0" y="0"/>
          <a:ext cx="0" cy="0"/>
          <a:chOff x="0" y="0"/>
          <a:chExt cx="0" cy="0"/>
        </a:xfrm>
      </p:grpSpPr>
      <p:sp>
        <p:nvSpPr>
          <p:cNvPr id="76" name="Google Shape;76;p10"/>
          <p:cNvSpPr/>
          <p:nvPr/>
        </p:nvSpPr>
        <p:spPr>
          <a:xfrm>
            <a:off x="0" y="4953000"/>
            <a:ext cx="9141619" cy="190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p:nvPr/>
        </p:nvSpPr>
        <p:spPr>
          <a:xfrm>
            <a:off x="12" y="4915076"/>
            <a:ext cx="9141619"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0"/>
          <p:cNvSpPr txBox="1">
            <a:spLocks noGrp="1"/>
          </p:cNvSpPr>
          <p:nvPr>
            <p:ph type="title"/>
          </p:nvPr>
        </p:nvSpPr>
        <p:spPr>
          <a:xfrm>
            <a:off x="822960" y="5074920"/>
            <a:ext cx="7589520"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9" name="Google Shape;79;p10"/>
          <p:cNvPicPr preferRelativeResize="0">
            <a:picLocks noGrp="1"/>
          </p:cNvPicPr>
          <p:nvPr>
            <p:ph type="pic" idx="2"/>
          </p:nvPr>
        </p:nvPicPr>
        <p:blipFill/>
        <p:spPr>
          <a:xfrm>
            <a:off x="12" y="0"/>
            <a:ext cx="9143989" cy="4915076"/>
          </a:xfrm>
          <a:prstGeom prst="rect">
            <a:avLst/>
          </a:prstGeom>
          <a:blipFill rotWithShape="1">
            <a:blip r:embed="rId2">
              <a:alphaModFix/>
            </a:blip>
            <a:stretch>
              <a:fillRect/>
            </a:stretch>
          </a:blipFill>
          <a:ln>
            <a:noFill/>
          </a:ln>
        </p:spPr>
      </p:pic>
      <p:sp>
        <p:nvSpPr>
          <p:cNvPr id="80" name="Google Shape;80;p10"/>
          <p:cNvSpPr txBox="1">
            <a:spLocks noGrp="1"/>
          </p:cNvSpPr>
          <p:nvPr>
            <p:ph type="body" idx="1"/>
          </p:nvPr>
        </p:nvSpPr>
        <p:spPr>
          <a:xfrm>
            <a:off x="822959" y="5907024"/>
            <a:ext cx="7589520"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81" name="Google Shape;81;p10"/>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0"/>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0"/>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jp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2.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2.jp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
        <p:cNvGrpSpPr/>
        <p:nvPr/>
      </p:nvGrpSpPr>
      <p:grpSpPr>
        <a:xfrm>
          <a:off x="0" y="0"/>
          <a:ext cx="0" cy="0"/>
          <a:chOff x="0" y="0"/>
          <a:chExt cx="0" cy="0"/>
        </a:xfrm>
      </p:grpSpPr>
      <p:sp>
        <p:nvSpPr>
          <p:cNvPr id="7" name="Google Shape;7;p1"/>
          <p:cNvSpPr/>
          <p:nvPr/>
        </p:nvSpPr>
        <p:spPr>
          <a:xfrm>
            <a:off x="0" y="6400800"/>
            <a:ext cx="9144001"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0" y="6334315"/>
            <a:ext cx="9144001" cy="659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txBox="1">
            <a:spLocks noGrp="1"/>
          </p:cNvSpPr>
          <p:nvPr>
            <p:ph type="title"/>
          </p:nvPr>
        </p:nvSpPr>
        <p:spPr>
          <a:xfrm>
            <a:off x="822960" y="286604"/>
            <a:ext cx="75438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1"/>
          <p:cNvSpPr txBox="1">
            <a:spLocks noGrp="1"/>
          </p:cNvSpPr>
          <p:nvPr>
            <p:ph type="body" idx="1"/>
          </p:nvPr>
        </p:nvSpPr>
        <p:spPr>
          <a:xfrm>
            <a:off x="822959" y="1845734"/>
            <a:ext cx="7543801"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1" name="Google Shape;11;p1"/>
          <p:cNvSpPr txBox="1">
            <a:spLocks noGrp="1"/>
          </p:cNvSpPr>
          <p:nvPr>
            <p:ph type="dt" idx="10"/>
          </p:nvPr>
        </p:nvSpPr>
        <p:spPr>
          <a:xfrm>
            <a:off x="822961" y="6459786"/>
            <a:ext cx="1854203"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2" name="Google Shape;12;p1"/>
          <p:cNvSpPr txBox="1">
            <a:spLocks noGrp="1"/>
          </p:cNvSpPr>
          <p:nvPr>
            <p:ph type="ftr" idx="11"/>
          </p:nvPr>
        </p:nvSpPr>
        <p:spPr>
          <a:xfrm>
            <a:off x="2764639" y="6459786"/>
            <a:ext cx="3617103"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Google Shape;13;p1"/>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050" b="0" i="0" u="none" strike="noStrike" cap="none">
                <a:solidFill>
                  <a:srgbClr val="FFFFFF"/>
                </a:solidFill>
                <a:latin typeface="Calibri"/>
                <a:ea typeface="Calibri"/>
                <a:cs typeface="Calibri"/>
                <a:sym typeface="Calibri"/>
              </a:defRPr>
            </a:lvl1pPr>
            <a:lvl2pPr marL="0" marR="0" lvl="1" indent="0" algn="r" rtl="0">
              <a:spcBef>
                <a:spcPts val="0"/>
              </a:spcBef>
              <a:spcAft>
                <a:spcPts val="0"/>
              </a:spcAft>
              <a:buNone/>
              <a:defRPr sz="1050" b="0" i="0" u="none" strike="noStrike" cap="none">
                <a:solidFill>
                  <a:srgbClr val="FFFFFF"/>
                </a:solidFill>
                <a:latin typeface="Calibri"/>
                <a:ea typeface="Calibri"/>
                <a:cs typeface="Calibri"/>
                <a:sym typeface="Calibri"/>
              </a:defRPr>
            </a:lvl2pPr>
            <a:lvl3pPr marL="0" marR="0" lvl="2" indent="0" algn="r" rtl="0">
              <a:spcBef>
                <a:spcPts val="0"/>
              </a:spcBef>
              <a:spcAft>
                <a:spcPts val="0"/>
              </a:spcAft>
              <a:buNone/>
              <a:defRPr sz="1050" b="0" i="0" u="none" strike="noStrike" cap="none">
                <a:solidFill>
                  <a:srgbClr val="FFFFFF"/>
                </a:solidFill>
                <a:latin typeface="Calibri"/>
                <a:ea typeface="Calibri"/>
                <a:cs typeface="Calibri"/>
                <a:sym typeface="Calibri"/>
              </a:defRPr>
            </a:lvl3pPr>
            <a:lvl4pPr marL="0" marR="0" lvl="3" indent="0" algn="r" rtl="0">
              <a:spcBef>
                <a:spcPts val="0"/>
              </a:spcBef>
              <a:spcAft>
                <a:spcPts val="0"/>
              </a:spcAft>
              <a:buNone/>
              <a:defRPr sz="1050" b="0" i="0" u="none" strike="noStrike" cap="none">
                <a:solidFill>
                  <a:srgbClr val="FFFFFF"/>
                </a:solidFill>
                <a:latin typeface="Calibri"/>
                <a:ea typeface="Calibri"/>
                <a:cs typeface="Calibri"/>
                <a:sym typeface="Calibri"/>
              </a:defRPr>
            </a:lvl4pPr>
            <a:lvl5pPr marL="0" marR="0" lvl="4" indent="0" algn="r" rtl="0">
              <a:spcBef>
                <a:spcPts val="0"/>
              </a:spcBef>
              <a:spcAft>
                <a:spcPts val="0"/>
              </a:spcAft>
              <a:buNone/>
              <a:defRPr sz="1050" b="0" i="0" u="none" strike="noStrike" cap="none">
                <a:solidFill>
                  <a:srgbClr val="FFFFFF"/>
                </a:solidFill>
                <a:latin typeface="Calibri"/>
                <a:ea typeface="Calibri"/>
                <a:cs typeface="Calibri"/>
                <a:sym typeface="Calibri"/>
              </a:defRPr>
            </a:lvl5pPr>
            <a:lvl6pPr marL="0" marR="0" lvl="5" indent="0" algn="r" rtl="0">
              <a:spcBef>
                <a:spcPts val="0"/>
              </a:spcBef>
              <a:spcAft>
                <a:spcPts val="0"/>
              </a:spcAft>
              <a:buNone/>
              <a:defRPr sz="1050" b="0" i="0" u="none" strike="noStrike" cap="none">
                <a:solidFill>
                  <a:srgbClr val="FFFFFF"/>
                </a:solidFill>
                <a:latin typeface="Calibri"/>
                <a:ea typeface="Calibri"/>
                <a:cs typeface="Calibri"/>
                <a:sym typeface="Calibri"/>
              </a:defRPr>
            </a:lvl6pPr>
            <a:lvl7pPr marL="0" marR="0" lvl="6" indent="0" algn="r" rtl="0">
              <a:spcBef>
                <a:spcPts val="0"/>
              </a:spcBef>
              <a:spcAft>
                <a:spcPts val="0"/>
              </a:spcAft>
              <a:buNone/>
              <a:defRPr sz="1050" b="0" i="0" u="none" strike="noStrike" cap="none">
                <a:solidFill>
                  <a:srgbClr val="FFFFFF"/>
                </a:solidFill>
                <a:latin typeface="Calibri"/>
                <a:ea typeface="Calibri"/>
                <a:cs typeface="Calibri"/>
                <a:sym typeface="Calibri"/>
              </a:defRPr>
            </a:lvl7pPr>
            <a:lvl8pPr marL="0" marR="0" lvl="7" indent="0" algn="r" rtl="0">
              <a:spcBef>
                <a:spcPts val="0"/>
              </a:spcBef>
              <a:spcAft>
                <a:spcPts val="0"/>
              </a:spcAft>
              <a:buNone/>
              <a:defRPr sz="1050" b="0" i="0" u="none" strike="noStrike" cap="none">
                <a:solidFill>
                  <a:srgbClr val="FFFFFF"/>
                </a:solidFill>
                <a:latin typeface="Calibri"/>
                <a:ea typeface="Calibri"/>
                <a:cs typeface="Calibri"/>
                <a:sym typeface="Calibri"/>
              </a:defRPr>
            </a:lvl8pPr>
            <a:lvl9pPr marL="0" marR="0" lvl="8" indent="0" algn="r" rtl="0">
              <a:spcBef>
                <a:spcPts val="0"/>
              </a:spcBef>
              <a:spcAft>
                <a:spcPts val="0"/>
              </a:spcAft>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14" name="Google Shape;14;p1"/>
          <p:cNvCxnSpPr/>
          <p:nvPr/>
        </p:nvCxnSpPr>
        <p:spPr>
          <a:xfrm>
            <a:off x="895149" y="1737845"/>
            <a:ext cx="747522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8"/>
        <p:cNvGrpSpPr/>
        <p:nvPr/>
      </p:nvGrpSpPr>
      <p:grpSpPr>
        <a:xfrm>
          <a:off x="0" y="0"/>
          <a:ext cx="0" cy="0"/>
          <a:chOff x="0" y="0"/>
          <a:chExt cx="0" cy="0"/>
        </a:xfrm>
      </p:grpSpPr>
      <p:grpSp>
        <p:nvGrpSpPr>
          <p:cNvPr id="99" name="Google Shape;99;p13"/>
          <p:cNvGrpSpPr/>
          <p:nvPr/>
        </p:nvGrpSpPr>
        <p:grpSpPr>
          <a:xfrm>
            <a:off x="0" y="228600"/>
            <a:ext cx="1979613" cy="6637338"/>
            <a:chOff x="0" y="144"/>
            <a:chExt cx="1247" cy="4181"/>
          </a:xfrm>
        </p:grpSpPr>
        <p:sp>
          <p:nvSpPr>
            <p:cNvPr id="100" name="Google Shape;100;p13"/>
            <p:cNvSpPr/>
            <p:nvPr/>
          </p:nvSpPr>
          <p:spPr>
            <a:xfrm>
              <a:off x="0" y="1622"/>
              <a:ext cx="43" cy="394"/>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1" name="Google Shape;101;p13"/>
            <p:cNvSpPr/>
            <p:nvPr/>
          </p:nvSpPr>
          <p:spPr>
            <a:xfrm>
              <a:off x="56" y="1988"/>
              <a:ext cx="282" cy="1462"/>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2" name="Google Shape;102;p13"/>
            <p:cNvSpPr/>
            <p:nvPr/>
          </p:nvSpPr>
          <p:spPr>
            <a:xfrm>
              <a:off x="353" y="3431"/>
              <a:ext cx="266" cy="894"/>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3" name="Google Shape;103;p13"/>
            <p:cNvSpPr/>
            <p:nvPr/>
          </p:nvSpPr>
          <p:spPr>
            <a:xfrm>
              <a:off x="420" y="4097"/>
              <a:ext cx="74" cy="228"/>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4" name="Google Shape;104;p13"/>
            <p:cNvSpPr/>
            <p:nvPr/>
          </p:nvSpPr>
          <p:spPr>
            <a:xfrm>
              <a:off x="44" y="2017"/>
              <a:ext cx="359" cy="209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5" name="Google Shape;105;p13"/>
            <p:cNvSpPr/>
            <p:nvPr/>
          </p:nvSpPr>
          <p:spPr>
            <a:xfrm>
              <a:off x="10" y="144"/>
              <a:ext cx="45" cy="184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6" name="Google Shape;106;p13"/>
            <p:cNvSpPr/>
            <p:nvPr/>
          </p:nvSpPr>
          <p:spPr>
            <a:xfrm>
              <a:off x="34" y="1855"/>
              <a:ext cx="34" cy="310"/>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7" name="Google Shape;107;p13"/>
            <p:cNvSpPr/>
            <p:nvPr/>
          </p:nvSpPr>
          <p:spPr>
            <a:xfrm>
              <a:off x="337" y="3451"/>
              <a:ext cx="82" cy="64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8" name="Google Shape;108;p13"/>
            <p:cNvSpPr/>
            <p:nvPr/>
          </p:nvSpPr>
          <p:spPr>
            <a:xfrm>
              <a:off x="339" y="881"/>
              <a:ext cx="908" cy="2549"/>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9" name="Google Shape;109;p13"/>
            <p:cNvSpPr/>
            <p:nvPr/>
          </p:nvSpPr>
          <p:spPr>
            <a:xfrm>
              <a:off x="404" y="4113"/>
              <a:ext cx="70" cy="212"/>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0" name="Google Shape;110;p13"/>
            <p:cNvSpPr/>
            <p:nvPr/>
          </p:nvSpPr>
          <p:spPr>
            <a:xfrm>
              <a:off x="337" y="3376"/>
              <a:ext cx="15" cy="139"/>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1" name="Google Shape;111;p13"/>
            <p:cNvSpPr/>
            <p:nvPr/>
          </p:nvSpPr>
          <p:spPr>
            <a:xfrm>
              <a:off x="372" y="3934"/>
              <a:ext cx="103" cy="391"/>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12" name="Google Shape;112;p13"/>
          <p:cNvGrpSpPr/>
          <p:nvPr/>
        </p:nvGrpSpPr>
        <p:grpSpPr>
          <a:xfrm>
            <a:off x="20638" y="0"/>
            <a:ext cx="1951037" cy="6851650"/>
            <a:chOff x="13" y="0"/>
            <a:chExt cx="1229" cy="4316"/>
          </a:xfrm>
        </p:grpSpPr>
        <p:sp>
          <p:nvSpPr>
            <p:cNvPr id="113" name="Google Shape;113;p13"/>
            <p:cNvSpPr/>
            <p:nvPr/>
          </p:nvSpPr>
          <p:spPr>
            <a:xfrm>
              <a:off x="13" y="0"/>
              <a:ext cx="257" cy="2771"/>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4" name="Google Shape;114;p13"/>
            <p:cNvSpPr/>
            <p:nvPr/>
          </p:nvSpPr>
          <p:spPr>
            <a:xfrm>
              <a:off x="286" y="2719"/>
              <a:ext cx="220" cy="995"/>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5" name="Google Shape;115;p13"/>
            <p:cNvSpPr/>
            <p:nvPr/>
          </p:nvSpPr>
          <p:spPr>
            <a:xfrm>
              <a:off x="524" y="3693"/>
              <a:ext cx="224" cy="623"/>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6" name="Google Shape;116;p13"/>
            <p:cNvSpPr/>
            <p:nvPr/>
          </p:nvSpPr>
          <p:spPr>
            <a:xfrm>
              <a:off x="271" y="2749"/>
              <a:ext cx="287" cy="1408"/>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7" name="Google Shape;117;p13"/>
            <p:cNvSpPr/>
            <p:nvPr/>
          </p:nvSpPr>
          <p:spPr>
            <a:xfrm>
              <a:off x="243" y="812"/>
              <a:ext cx="90" cy="1906"/>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13"/>
            <p:cNvSpPr/>
            <p:nvPr/>
          </p:nvSpPr>
          <p:spPr>
            <a:xfrm>
              <a:off x="579" y="4140"/>
              <a:ext cx="69" cy="176"/>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9" name="Google Shape;119;p13"/>
            <p:cNvSpPr/>
            <p:nvPr/>
          </p:nvSpPr>
          <p:spPr>
            <a:xfrm>
              <a:off x="261" y="2587"/>
              <a:ext cx="42" cy="322"/>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20" name="Google Shape;120;p13"/>
            <p:cNvSpPr/>
            <p:nvPr/>
          </p:nvSpPr>
          <p:spPr>
            <a:xfrm>
              <a:off x="507" y="1982"/>
              <a:ext cx="735" cy="1710"/>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21" name="Google Shape;121;p13"/>
            <p:cNvSpPr/>
            <p:nvPr/>
          </p:nvSpPr>
          <p:spPr>
            <a:xfrm>
              <a:off x="559" y="4158"/>
              <a:ext cx="62" cy="158"/>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13"/>
            <p:cNvSpPr/>
            <p:nvPr/>
          </p:nvSpPr>
          <p:spPr>
            <a:xfrm>
              <a:off x="507" y="3715"/>
              <a:ext cx="71" cy="424"/>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23" name="Google Shape;123;p13"/>
            <p:cNvSpPr/>
            <p:nvPr/>
          </p:nvSpPr>
          <p:spPr>
            <a:xfrm>
              <a:off x="507" y="3636"/>
              <a:ext cx="19" cy="14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24" name="Google Shape;124;p13"/>
            <p:cNvSpPr/>
            <p:nvPr/>
          </p:nvSpPr>
          <p:spPr>
            <a:xfrm>
              <a:off x="524" y="3983"/>
              <a:ext cx="109" cy="333"/>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125" name="Google Shape;125;p13"/>
          <p:cNvSpPr/>
          <p:nvPr/>
        </p:nvSpPr>
        <p:spPr>
          <a:xfrm>
            <a:off x="0" y="0"/>
            <a:ext cx="182563" cy="6858000"/>
          </a:xfrm>
          <a:prstGeom prst="rect">
            <a:avLst/>
          </a:pr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126" name="Google Shape;126;p13"/>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2pPr>
            <a:lvl3pPr marR="0" lvl="2"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3pPr>
            <a:lvl4pPr marR="0" lvl="3"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4pPr>
            <a:lvl5pPr marR="0" lvl="4"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5pPr>
            <a:lvl6pPr marR="0" lvl="5"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6pPr>
            <a:lvl7pPr marR="0" lvl="6"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7pPr>
            <a:lvl8pPr marR="0" lvl="7"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8pPr>
            <a:lvl9pPr marR="0" lvl="8"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9pPr>
          </a:lstStyle>
          <a:p>
            <a:endParaRPr/>
          </a:p>
        </p:txBody>
      </p:sp>
      <p:sp>
        <p:nvSpPr>
          <p:cNvPr id="127" name="Google Shape;127;p13"/>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marR="0" lvl="0" indent="-431800" algn="l" rtl="0">
              <a:spcBef>
                <a:spcPts val="1000"/>
              </a:spcBef>
              <a:spcAft>
                <a:spcPts val="0"/>
              </a:spcAft>
              <a:buClr>
                <a:srgbClr val="000000"/>
              </a:buClr>
              <a:buSzPts val="3200"/>
              <a:buFont typeface="Times New Roman"/>
              <a:buChar char="•"/>
              <a:defRPr sz="3200" b="0" i="0" u="none" strike="noStrike" cap="none">
                <a:solidFill>
                  <a:srgbClr val="404040"/>
                </a:solidFill>
                <a:latin typeface="Century Gothic"/>
                <a:ea typeface="Century Gothic"/>
                <a:cs typeface="Century Gothic"/>
                <a:sym typeface="Century Gothic"/>
              </a:defRPr>
            </a:lvl1pPr>
            <a:lvl2pPr marL="914400" marR="0" lvl="1" indent="-330200" algn="l" rtl="0">
              <a:spcBef>
                <a:spcPts val="1000"/>
              </a:spcBef>
              <a:spcAft>
                <a:spcPts val="0"/>
              </a:spcAft>
              <a:buClr>
                <a:srgbClr val="000000"/>
              </a:buClr>
              <a:buSzPts val="1600"/>
              <a:buFont typeface="Times New Roman"/>
              <a:buChar char="–"/>
              <a:defRPr sz="1600" b="0" i="0" u="none" strike="noStrike" cap="none">
                <a:solidFill>
                  <a:srgbClr val="404040"/>
                </a:solidFill>
                <a:latin typeface="Century Gothic"/>
                <a:ea typeface="Century Gothic"/>
                <a:cs typeface="Century Gothic"/>
                <a:sym typeface="Century Gothic"/>
              </a:defRPr>
            </a:lvl2pPr>
            <a:lvl3pPr marL="1371600" marR="0" lvl="2" indent="-317500" algn="l" rtl="0">
              <a:spcBef>
                <a:spcPts val="1000"/>
              </a:spcBef>
              <a:spcAft>
                <a:spcPts val="0"/>
              </a:spcAft>
              <a:buClr>
                <a:srgbClr val="000000"/>
              </a:buClr>
              <a:buSzPts val="1400"/>
              <a:buFont typeface="Times New Roman"/>
              <a:buChar char="•"/>
              <a:defRPr sz="1400" b="0" i="0" u="none" strike="noStrike" cap="none">
                <a:solidFill>
                  <a:srgbClr val="404040"/>
                </a:solidFill>
                <a:latin typeface="Century Gothic"/>
                <a:ea typeface="Century Gothic"/>
                <a:cs typeface="Century Gothic"/>
                <a:sym typeface="Century Gothic"/>
              </a:defRPr>
            </a:lvl3pPr>
            <a:lvl4pPr marL="1828800" marR="0" lvl="3"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4pPr>
            <a:lvl5pPr marL="2286000" marR="0" lvl="4"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5pPr>
            <a:lvl6pPr marL="2743200" marR="0" lvl="5"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6pPr>
            <a:lvl7pPr marL="3200400" marR="0" lvl="6"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7pPr>
            <a:lvl8pPr marL="3657600" marR="0" lvl="7"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8pPr>
            <a:lvl9pPr marL="4114800" marR="0" lvl="8"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9pPr>
          </a:lstStyle>
          <a:p>
            <a:endParaRPr/>
          </a:p>
        </p:txBody>
      </p:sp>
      <p:sp>
        <p:nvSpPr>
          <p:cNvPr id="128" name="Google Shape;128;p13"/>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marR="0" lvl="0" algn="l" rtl="0">
              <a:spcBef>
                <a:spcPts val="0"/>
              </a:spcBef>
              <a:spcAft>
                <a:spcPts val="0"/>
              </a:spcAft>
              <a:buClr>
                <a:srgbClr val="000000"/>
              </a:buClr>
              <a:buSzPts val="1800"/>
              <a:buFont typeface="Calibri"/>
              <a:buNone/>
              <a:defRPr sz="1800">
                <a:solidFill>
                  <a:srgbClr val="000000"/>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29" name="Google Shape;129;p13"/>
          <p:cNvSpPr txBox="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130" name="Google Shape;130;p13"/>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l" rtl="0">
              <a:spcBef>
                <a:spcPts val="0"/>
              </a:spcBef>
              <a:spcAft>
                <a:spcPts val="0"/>
              </a:spcAft>
              <a:buNone/>
              <a:defRPr sz="1800">
                <a:solidFill>
                  <a:srgbClr val="000000"/>
                </a:solidFill>
                <a:latin typeface="Calibri"/>
                <a:ea typeface="Calibri"/>
                <a:cs typeface="Calibri"/>
                <a:sym typeface="Calibri"/>
              </a:defRPr>
            </a:lvl1pPr>
            <a:lvl2pPr marL="0" marR="0" lvl="1" indent="0" algn="l" rtl="0">
              <a:spcBef>
                <a:spcPts val="0"/>
              </a:spcBef>
              <a:spcAft>
                <a:spcPts val="0"/>
              </a:spcAft>
              <a:buNone/>
              <a:defRPr sz="1800">
                <a:solidFill>
                  <a:srgbClr val="000000"/>
                </a:solidFill>
                <a:latin typeface="Calibri"/>
                <a:ea typeface="Calibri"/>
                <a:cs typeface="Calibri"/>
                <a:sym typeface="Calibri"/>
              </a:defRPr>
            </a:lvl2pPr>
            <a:lvl3pPr marL="0" marR="0" lvl="2" indent="0" algn="l" rtl="0">
              <a:spcBef>
                <a:spcPts val="0"/>
              </a:spcBef>
              <a:spcAft>
                <a:spcPts val="0"/>
              </a:spcAft>
              <a:buNone/>
              <a:defRPr sz="1800">
                <a:solidFill>
                  <a:srgbClr val="000000"/>
                </a:solidFill>
                <a:latin typeface="Calibri"/>
                <a:ea typeface="Calibri"/>
                <a:cs typeface="Calibri"/>
                <a:sym typeface="Calibri"/>
              </a:defRPr>
            </a:lvl3pPr>
            <a:lvl4pPr marL="0" marR="0" lvl="3" indent="0" algn="l" rtl="0">
              <a:spcBef>
                <a:spcPts val="0"/>
              </a:spcBef>
              <a:spcAft>
                <a:spcPts val="0"/>
              </a:spcAft>
              <a:buNone/>
              <a:defRPr sz="1800">
                <a:solidFill>
                  <a:srgbClr val="000000"/>
                </a:solidFill>
                <a:latin typeface="Calibri"/>
                <a:ea typeface="Calibri"/>
                <a:cs typeface="Calibri"/>
                <a:sym typeface="Calibri"/>
              </a:defRPr>
            </a:lvl4pPr>
            <a:lvl5pPr marL="0" marR="0" lvl="4" indent="0" algn="l" rtl="0">
              <a:spcBef>
                <a:spcPts val="0"/>
              </a:spcBef>
              <a:spcAft>
                <a:spcPts val="0"/>
              </a:spcAft>
              <a:buNone/>
              <a:defRPr sz="1800">
                <a:solidFill>
                  <a:srgbClr val="000000"/>
                </a:solidFill>
                <a:latin typeface="Calibri"/>
                <a:ea typeface="Calibri"/>
                <a:cs typeface="Calibri"/>
                <a:sym typeface="Calibri"/>
              </a:defRPr>
            </a:lvl5pPr>
            <a:lvl6pPr marL="0" marR="0" lvl="5" indent="0" algn="l" rtl="0">
              <a:spcBef>
                <a:spcPts val="0"/>
              </a:spcBef>
              <a:spcAft>
                <a:spcPts val="0"/>
              </a:spcAft>
              <a:buNone/>
              <a:defRPr sz="1800">
                <a:solidFill>
                  <a:srgbClr val="000000"/>
                </a:solidFill>
                <a:latin typeface="Calibri"/>
                <a:ea typeface="Calibri"/>
                <a:cs typeface="Calibri"/>
                <a:sym typeface="Calibri"/>
              </a:defRPr>
            </a:lvl6pPr>
            <a:lvl7pPr marL="0" marR="0" lvl="6" indent="0" algn="l" rtl="0">
              <a:spcBef>
                <a:spcPts val="0"/>
              </a:spcBef>
              <a:spcAft>
                <a:spcPts val="0"/>
              </a:spcAft>
              <a:buNone/>
              <a:defRPr sz="1800">
                <a:solidFill>
                  <a:srgbClr val="000000"/>
                </a:solidFill>
                <a:latin typeface="Calibri"/>
                <a:ea typeface="Calibri"/>
                <a:cs typeface="Calibri"/>
                <a:sym typeface="Calibri"/>
              </a:defRPr>
            </a:lvl7pPr>
            <a:lvl8pPr marL="0" marR="0" lvl="7" indent="0" algn="l" rtl="0">
              <a:spcBef>
                <a:spcPts val="0"/>
              </a:spcBef>
              <a:spcAft>
                <a:spcPts val="0"/>
              </a:spcAft>
              <a:buNone/>
              <a:defRPr sz="1800">
                <a:solidFill>
                  <a:srgbClr val="000000"/>
                </a:solidFill>
                <a:latin typeface="Calibri"/>
                <a:ea typeface="Calibri"/>
                <a:cs typeface="Calibri"/>
                <a:sym typeface="Calibri"/>
              </a:defRPr>
            </a:lvl8pPr>
            <a:lvl9pPr marL="0" marR="0" lvl="8" indent="0" algn="l" rtl="0">
              <a:spcBef>
                <a:spcPts val="0"/>
              </a:spcBef>
              <a:spcAft>
                <a:spcPts val="0"/>
              </a:spcAft>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189"/>
        <p:cNvGrpSpPr/>
        <p:nvPr/>
      </p:nvGrpSpPr>
      <p:grpSpPr>
        <a:xfrm>
          <a:off x="0" y="0"/>
          <a:ext cx="0" cy="0"/>
          <a:chOff x="0" y="0"/>
          <a:chExt cx="0" cy="0"/>
        </a:xfrm>
      </p:grpSpPr>
      <p:grpSp>
        <p:nvGrpSpPr>
          <p:cNvPr id="190" name="Google Shape;190;p25"/>
          <p:cNvGrpSpPr/>
          <p:nvPr/>
        </p:nvGrpSpPr>
        <p:grpSpPr>
          <a:xfrm>
            <a:off x="0" y="228600"/>
            <a:ext cx="1979613" cy="6637338"/>
            <a:chOff x="0" y="144"/>
            <a:chExt cx="1247" cy="4181"/>
          </a:xfrm>
        </p:grpSpPr>
        <p:sp>
          <p:nvSpPr>
            <p:cNvPr id="191" name="Google Shape;191;p25"/>
            <p:cNvSpPr/>
            <p:nvPr/>
          </p:nvSpPr>
          <p:spPr>
            <a:xfrm>
              <a:off x="0" y="1622"/>
              <a:ext cx="43" cy="394"/>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2" name="Google Shape;192;p25"/>
            <p:cNvSpPr/>
            <p:nvPr/>
          </p:nvSpPr>
          <p:spPr>
            <a:xfrm>
              <a:off x="56" y="1988"/>
              <a:ext cx="282" cy="1462"/>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3" name="Google Shape;193;p25"/>
            <p:cNvSpPr/>
            <p:nvPr/>
          </p:nvSpPr>
          <p:spPr>
            <a:xfrm>
              <a:off x="353" y="3431"/>
              <a:ext cx="266" cy="894"/>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4" name="Google Shape;194;p25"/>
            <p:cNvSpPr/>
            <p:nvPr/>
          </p:nvSpPr>
          <p:spPr>
            <a:xfrm>
              <a:off x="420" y="4097"/>
              <a:ext cx="74" cy="228"/>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5" name="Google Shape;195;p25"/>
            <p:cNvSpPr/>
            <p:nvPr/>
          </p:nvSpPr>
          <p:spPr>
            <a:xfrm>
              <a:off x="44" y="2017"/>
              <a:ext cx="359" cy="209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6" name="Google Shape;196;p25"/>
            <p:cNvSpPr/>
            <p:nvPr/>
          </p:nvSpPr>
          <p:spPr>
            <a:xfrm>
              <a:off x="10" y="144"/>
              <a:ext cx="45" cy="184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25"/>
            <p:cNvSpPr/>
            <p:nvPr/>
          </p:nvSpPr>
          <p:spPr>
            <a:xfrm>
              <a:off x="34" y="1855"/>
              <a:ext cx="34" cy="310"/>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25"/>
            <p:cNvSpPr/>
            <p:nvPr/>
          </p:nvSpPr>
          <p:spPr>
            <a:xfrm>
              <a:off x="337" y="3451"/>
              <a:ext cx="82" cy="64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25"/>
            <p:cNvSpPr/>
            <p:nvPr/>
          </p:nvSpPr>
          <p:spPr>
            <a:xfrm>
              <a:off x="339" y="881"/>
              <a:ext cx="908" cy="2549"/>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25"/>
            <p:cNvSpPr/>
            <p:nvPr/>
          </p:nvSpPr>
          <p:spPr>
            <a:xfrm>
              <a:off x="404" y="4113"/>
              <a:ext cx="70" cy="212"/>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25"/>
            <p:cNvSpPr/>
            <p:nvPr/>
          </p:nvSpPr>
          <p:spPr>
            <a:xfrm>
              <a:off x="337" y="3376"/>
              <a:ext cx="15" cy="139"/>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2" name="Google Shape;202;p25"/>
            <p:cNvSpPr/>
            <p:nvPr/>
          </p:nvSpPr>
          <p:spPr>
            <a:xfrm>
              <a:off x="372" y="3934"/>
              <a:ext cx="103" cy="391"/>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03" name="Google Shape;203;p25"/>
          <p:cNvGrpSpPr/>
          <p:nvPr/>
        </p:nvGrpSpPr>
        <p:grpSpPr>
          <a:xfrm>
            <a:off x="20638" y="0"/>
            <a:ext cx="1951037" cy="6851650"/>
            <a:chOff x="13" y="0"/>
            <a:chExt cx="1229" cy="4316"/>
          </a:xfrm>
        </p:grpSpPr>
        <p:sp>
          <p:nvSpPr>
            <p:cNvPr id="204" name="Google Shape;204;p25"/>
            <p:cNvSpPr/>
            <p:nvPr/>
          </p:nvSpPr>
          <p:spPr>
            <a:xfrm>
              <a:off x="13" y="0"/>
              <a:ext cx="257" cy="2771"/>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5" name="Google Shape;205;p25"/>
            <p:cNvSpPr/>
            <p:nvPr/>
          </p:nvSpPr>
          <p:spPr>
            <a:xfrm>
              <a:off x="286" y="2719"/>
              <a:ext cx="220" cy="995"/>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25"/>
            <p:cNvSpPr/>
            <p:nvPr/>
          </p:nvSpPr>
          <p:spPr>
            <a:xfrm>
              <a:off x="524" y="3693"/>
              <a:ext cx="224" cy="623"/>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7" name="Google Shape;207;p25"/>
            <p:cNvSpPr/>
            <p:nvPr/>
          </p:nvSpPr>
          <p:spPr>
            <a:xfrm>
              <a:off x="271" y="2749"/>
              <a:ext cx="287" cy="1408"/>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8" name="Google Shape;208;p25"/>
            <p:cNvSpPr/>
            <p:nvPr/>
          </p:nvSpPr>
          <p:spPr>
            <a:xfrm>
              <a:off x="243" y="812"/>
              <a:ext cx="90" cy="1906"/>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25"/>
            <p:cNvSpPr/>
            <p:nvPr/>
          </p:nvSpPr>
          <p:spPr>
            <a:xfrm>
              <a:off x="579" y="4140"/>
              <a:ext cx="69" cy="176"/>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25"/>
            <p:cNvSpPr/>
            <p:nvPr/>
          </p:nvSpPr>
          <p:spPr>
            <a:xfrm>
              <a:off x="261" y="2587"/>
              <a:ext cx="42" cy="322"/>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25"/>
            <p:cNvSpPr/>
            <p:nvPr/>
          </p:nvSpPr>
          <p:spPr>
            <a:xfrm>
              <a:off x="507" y="1982"/>
              <a:ext cx="735" cy="1710"/>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25"/>
            <p:cNvSpPr/>
            <p:nvPr/>
          </p:nvSpPr>
          <p:spPr>
            <a:xfrm>
              <a:off x="559" y="4158"/>
              <a:ext cx="62" cy="158"/>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25"/>
            <p:cNvSpPr/>
            <p:nvPr/>
          </p:nvSpPr>
          <p:spPr>
            <a:xfrm>
              <a:off x="507" y="3715"/>
              <a:ext cx="71" cy="424"/>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4" name="Google Shape;214;p25"/>
            <p:cNvSpPr/>
            <p:nvPr/>
          </p:nvSpPr>
          <p:spPr>
            <a:xfrm>
              <a:off x="507" y="3636"/>
              <a:ext cx="19" cy="14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5" name="Google Shape;215;p25"/>
            <p:cNvSpPr/>
            <p:nvPr/>
          </p:nvSpPr>
          <p:spPr>
            <a:xfrm>
              <a:off x="524" y="3983"/>
              <a:ext cx="109" cy="333"/>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216" name="Google Shape;216;p25"/>
          <p:cNvSpPr/>
          <p:nvPr/>
        </p:nvSpPr>
        <p:spPr>
          <a:xfrm>
            <a:off x="0" y="0"/>
            <a:ext cx="182563" cy="6858000"/>
          </a:xfrm>
          <a:prstGeom prst="rect">
            <a:avLst/>
          </a:pr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217" name="Google Shape;217;p25"/>
          <p:cNvSpPr/>
          <p:nvPr/>
        </p:nvSpPr>
        <p:spPr>
          <a:xfrm>
            <a:off x="-31750" y="4321175"/>
            <a:ext cx="1395413" cy="781050"/>
          </a:xfrm>
          <a:custGeom>
            <a:avLst/>
            <a:gdLst/>
            <a:ahLst/>
            <a:cxnLst/>
            <a:rect l="l" t="t" r="r" b="b"/>
            <a:pathLst>
              <a:path w="8042" h="10000" extrusionOk="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rgbClr val="A5301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25"/>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2pPr>
            <a:lvl3pPr marR="0" lvl="2"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3pPr>
            <a:lvl4pPr marR="0" lvl="3"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4pPr>
            <a:lvl5pPr marR="0" lvl="4"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5pPr>
            <a:lvl6pPr marR="0" lvl="5"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6pPr>
            <a:lvl7pPr marR="0" lvl="6"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7pPr>
            <a:lvl8pPr marR="0" lvl="7"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8pPr>
            <a:lvl9pPr marR="0" lvl="8"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9pPr>
          </a:lstStyle>
          <a:p>
            <a:endParaRPr/>
          </a:p>
        </p:txBody>
      </p:sp>
      <p:sp>
        <p:nvSpPr>
          <p:cNvPr id="219" name="Google Shape;219;p25"/>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marR="0" lvl="0" indent="-431800" algn="l" rtl="0">
              <a:spcBef>
                <a:spcPts val="1000"/>
              </a:spcBef>
              <a:spcAft>
                <a:spcPts val="0"/>
              </a:spcAft>
              <a:buClr>
                <a:srgbClr val="000000"/>
              </a:buClr>
              <a:buSzPts val="3200"/>
              <a:buFont typeface="Times New Roman"/>
              <a:buChar char="•"/>
              <a:defRPr sz="3200" b="0" i="0" u="none" strike="noStrike" cap="none">
                <a:solidFill>
                  <a:srgbClr val="404040"/>
                </a:solidFill>
                <a:latin typeface="Century Gothic"/>
                <a:ea typeface="Century Gothic"/>
                <a:cs typeface="Century Gothic"/>
                <a:sym typeface="Century Gothic"/>
              </a:defRPr>
            </a:lvl1pPr>
            <a:lvl2pPr marL="914400" marR="0" lvl="1" indent="-330200" algn="l" rtl="0">
              <a:spcBef>
                <a:spcPts val="1000"/>
              </a:spcBef>
              <a:spcAft>
                <a:spcPts val="0"/>
              </a:spcAft>
              <a:buClr>
                <a:srgbClr val="000000"/>
              </a:buClr>
              <a:buSzPts val="1600"/>
              <a:buFont typeface="Times New Roman"/>
              <a:buChar char="–"/>
              <a:defRPr sz="1600" b="0" i="0" u="none" strike="noStrike" cap="none">
                <a:solidFill>
                  <a:srgbClr val="404040"/>
                </a:solidFill>
                <a:latin typeface="Century Gothic"/>
                <a:ea typeface="Century Gothic"/>
                <a:cs typeface="Century Gothic"/>
                <a:sym typeface="Century Gothic"/>
              </a:defRPr>
            </a:lvl2pPr>
            <a:lvl3pPr marL="1371600" marR="0" lvl="2" indent="-317500" algn="l" rtl="0">
              <a:spcBef>
                <a:spcPts val="1000"/>
              </a:spcBef>
              <a:spcAft>
                <a:spcPts val="0"/>
              </a:spcAft>
              <a:buClr>
                <a:srgbClr val="000000"/>
              </a:buClr>
              <a:buSzPts val="1400"/>
              <a:buFont typeface="Times New Roman"/>
              <a:buChar char="•"/>
              <a:defRPr sz="1400" b="0" i="0" u="none" strike="noStrike" cap="none">
                <a:solidFill>
                  <a:srgbClr val="404040"/>
                </a:solidFill>
                <a:latin typeface="Century Gothic"/>
                <a:ea typeface="Century Gothic"/>
                <a:cs typeface="Century Gothic"/>
                <a:sym typeface="Century Gothic"/>
              </a:defRPr>
            </a:lvl3pPr>
            <a:lvl4pPr marL="1828800" marR="0" lvl="3"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4pPr>
            <a:lvl5pPr marL="2286000" marR="0" lvl="4"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5pPr>
            <a:lvl6pPr marL="2743200" marR="0" lvl="5"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6pPr>
            <a:lvl7pPr marL="3200400" marR="0" lvl="6"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7pPr>
            <a:lvl8pPr marL="3657600" marR="0" lvl="7"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8pPr>
            <a:lvl9pPr marL="4114800" marR="0" lvl="8"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9pPr>
          </a:lstStyle>
          <a:p>
            <a:endParaRPr/>
          </a:p>
        </p:txBody>
      </p:sp>
      <p:sp>
        <p:nvSpPr>
          <p:cNvPr id="220" name="Google Shape;220;p25"/>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marR="0" lvl="0" algn="r" rtl="0">
              <a:spcBef>
                <a:spcPts val="0"/>
              </a:spcBef>
              <a:spcAft>
                <a:spcPts val="0"/>
              </a:spcAft>
              <a:buClr>
                <a:srgbClr val="898989"/>
              </a:buClr>
              <a:buSzPts val="900"/>
              <a:buFont typeface="Times New Roman"/>
              <a:buNone/>
              <a:defRPr sz="900">
                <a:solidFill>
                  <a:srgbClr val="898989"/>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221" name="Google Shape;221;p25"/>
          <p:cNvSpPr txBox="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222" name="Google Shape;222;p25"/>
          <p:cNvSpPr txBox="1">
            <a:spLocks noGrp="1"/>
          </p:cNvSpPr>
          <p:nvPr>
            <p:ph type="sldNum" idx="12"/>
          </p:nvPr>
        </p:nvSpPr>
        <p:spPr>
          <a:xfrm>
            <a:off x="423863" y="4529138"/>
            <a:ext cx="582612" cy="363537"/>
          </a:xfrm>
          <a:prstGeom prst="rect">
            <a:avLst/>
          </a:prstGeom>
          <a:noFill/>
          <a:ln>
            <a:noFill/>
          </a:ln>
        </p:spPr>
        <p:txBody>
          <a:bodyPr spcFirstLastPara="1" wrap="square" lIns="90000" tIns="46800" rIns="90000" bIns="46800" anchor="ctr" anchorCtr="0">
            <a:noAutofit/>
          </a:bodyPr>
          <a:lstStyle>
            <a:lvl1pPr marL="0" marR="0" lvl="0" indent="0" algn="r" rtl="0">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rtl="0">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rtl="0">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rtl="0">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rtl="0">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rtl="0">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rtl="0">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rtl="0">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rtl="0">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281"/>
        <p:cNvGrpSpPr/>
        <p:nvPr/>
      </p:nvGrpSpPr>
      <p:grpSpPr>
        <a:xfrm>
          <a:off x="0" y="0"/>
          <a:ext cx="0" cy="0"/>
          <a:chOff x="0" y="0"/>
          <a:chExt cx="0" cy="0"/>
        </a:xfrm>
      </p:grpSpPr>
      <p:grpSp>
        <p:nvGrpSpPr>
          <p:cNvPr id="282" name="Google Shape;282;p37"/>
          <p:cNvGrpSpPr/>
          <p:nvPr/>
        </p:nvGrpSpPr>
        <p:grpSpPr>
          <a:xfrm>
            <a:off x="0" y="228600"/>
            <a:ext cx="1979613" cy="6637338"/>
            <a:chOff x="0" y="144"/>
            <a:chExt cx="1247" cy="4181"/>
          </a:xfrm>
        </p:grpSpPr>
        <p:sp>
          <p:nvSpPr>
            <p:cNvPr id="283" name="Google Shape;283;p37"/>
            <p:cNvSpPr/>
            <p:nvPr/>
          </p:nvSpPr>
          <p:spPr>
            <a:xfrm>
              <a:off x="0" y="1622"/>
              <a:ext cx="43" cy="394"/>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37"/>
            <p:cNvSpPr/>
            <p:nvPr/>
          </p:nvSpPr>
          <p:spPr>
            <a:xfrm>
              <a:off x="56" y="1988"/>
              <a:ext cx="282" cy="1462"/>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37"/>
            <p:cNvSpPr/>
            <p:nvPr/>
          </p:nvSpPr>
          <p:spPr>
            <a:xfrm>
              <a:off x="353" y="3431"/>
              <a:ext cx="266" cy="894"/>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37"/>
            <p:cNvSpPr/>
            <p:nvPr/>
          </p:nvSpPr>
          <p:spPr>
            <a:xfrm>
              <a:off x="420" y="4097"/>
              <a:ext cx="74" cy="228"/>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7" name="Google Shape;287;p37"/>
            <p:cNvSpPr/>
            <p:nvPr/>
          </p:nvSpPr>
          <p:spPr>
            <a:xfrm>
              <a:off x="44" y="2017"/>
              <a:ext cx="359" cy="209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8" name="Google Shape;288;p37"/>
            <p:cNvSpPr/>
            <p:nvPr/>
          </p:nvSpPr>
          <p:spPr>
            <a:xfrm>
              <a:off x="10" y="144"/>
              <a:ext cx="45" cy="184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9" name="Google Shape;289;p37"/>
            <p:cNvSpPr/>
            <p:nvPr/>
          </p:nvSpPr>
          <p:spPr>
            <a:xfrm>
              <a:off x="34" y="1855"/>
              <a:ext cx="34" cy="310"/>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0" name="Google Shape;290;p37"/>
            <p:cNvSpPr/>
            <p:nvPr/>
          </p:nvSpPr>
          <p:spPr>
            <a:xfrm>
              <a:off x="337" y="3451"/>
              <a:ext cx="82" cy="64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1" name="Google Shape;291;p37"/>
            <p:cNvSpPr/>
            <p:nvPr/>
          </p:nvSpPr>
          <p:spPr>
            <a:xfrm>
              <a:off x="339" y="881"/>
              <a:ext cx="908" cy="2549"/>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2" name="Google Shape;292;p37"/>
            <p:cNvSpPr/>
            <p:nvPr/>
          </p:nvSpPr>
          <p:spPr>
            <a:xfrm>
              <a:off x="404" y="4113"/>
              <a:ext cx="70" cy="212"/>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3" name="Google Shape;293;p37"/>
            <p:cNvSpPr/>
            <p:nvPr/>
          </p:nvSpPr>
          <p:spPr>
            <a:xfrm>
              <a:off x="337" y="3376"/>
              <a:ext cx="15" cy="139"/>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p37"/>
            <p:cNvSpPr/>
            <p:nvPr/>
          </p:nvSpPr>
          <p:spPr>
            <a:xfrm>
              <a:off x="372" y="3934"/>
              <a:ext cx="103" cy="391"/>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95" name="Google Shape;295;p37"/>
          <p:cNvGrpSpPr/>
          <p:nvPr/>
        </p:nvGrpSpPr>
        <p:grpSpPr>
          <a:xfrm>
            <a:off x="20638" y="0"/>
            <a:ext cx="1951037" cy="6851650"/>
            <a:chOff x="13" y="0"/>
            <a:chExt cx="1229" cy="4316"/>
          </a:xfrm>
        </p:grpSpPr>
        <p:sp>
          <p:nvSpPr>
            <p:cNvPr id="296" name="Google Shape;296;p37"/>
            <p:cNvSpPr/>
            <p:nvPr/>
          </p:nvSpPr>
          <p:spPr>
            <a:xfrm>
              <a:off x="13" y="0"/>
              <a:ext cx="257" cy="2771"/>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p37"/>
            <p:cNvSpPr/>
            <p:nvPr/>
          </p:nvSpPr>
          <p:spPr>
            <a:xfrm>
              <a:off x="286" y="2719"/>
              <a:ext cx="220" cy="995"/>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p37"/>
            <p:cNvSpPr/>
            <p:nvPr/>
          </p:nvSpPr>
          <p:spPr>
            <a:xfrm>
              <a:off x="524" y="3693"/>
              <a:ext cx="224" cy="623"/>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99" name="Google Shape;299;p37"/>
            <p:cNvSpPr/>
            <p:nvPr/>
          </p:nvSpPr>
          <p:spPr>
            <a:xfrm>
              <a:off x="271" y="2749"/>
              <a:ext cx="287" cy="1408"/>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0" name="Google Shape;300;p37"/>
            <p:cNvSpPr/>
            <p:nvPr/>
          </p:nvSpPr>
          <p:spPr>
            <a:xfrm>
              <a:off x="243" y="812"/>
              <a:ext cx="90" cy="1906"/>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1" name="Google Shape;301;p37"/>
            <p:cNvSpPr/>
            <p:nvPr/>
          </p:nvSpPr>
          <p:spPr>
            <a:xfrm>
              <a:off x="579" y="4140"/>
              <a:ext cx="69" cy="176"/>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2" name="Google Shape;302;p37"/>
            <p:cNvSpPr/>
            <p:nvPr/>
          </p:nvSpPr>
          <p:spPr>
            <a:xfrm>
              <a:off x="261" y="2587"/>
              <a:ext cx="42" cy="322"/>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3" name="Google Shape;303;p37"/>
            <p:cNvSpPr/>
            <p:nvPr/>
          </p:nvSpPr>
          <p:spPr>
            <a:xfrm>
              <a:off x="507" y="1982"/>
              <a:ext cx="735" cy="1710"/>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4" name="Google Shape;304;p37"/>
            <p:cNvSpPr/>
            <p:nvPr/>
          </p:nvSpPr>
          <p:spPr>
            <a:xfrm>
              <a:off x="559" y="4158"/>
              <a:ext cx="62" cy="158"/>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5" name="Google Shape;305;p37"/>
            <p:cNvSpPr/>
            <p:nvPr/>
          </p:nvSpPr>
          <p:spPr>
            <a:xfrm>
              <a:off x="507" y="3715"/>
              <a:ext cx="71" cy="424"/>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37"/>
            <p:cNvSpPr/>
            <p:nvPr/>
          </p:nvSpPr>
          <p:spPr>
            <a:xfrm>
              <a:off x="507" y="3636"/>
              <a:ext cx="19" cy="14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37"/>
            <p:cNvSpPr/>
            <p:nvPr/>
          </p:nvSpPr>
          <p:spPr>
            <a:xfrm>
              <a:off x="524" y="3983"/>
              <a:ext cx="109" cy="333"/>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308" name="Google Shape;308;p37"/>
          <p:cNvSpPr/>
          <p:nvPr/>
        </p:nvSpPr>
        <p:spPr>
          <a:xfrm>
            <a:off x="0" y="0"/>
            <a:ext cx="182563" cy="6858000"/>
          </a:xfrm>
          <a:prstGeom prst="rect">
            <a:avLst/>
          </a:pr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309" name="Google Shape;309;p37"/>
          <p:cNvSpPr/>
          <p:nvPr/>
        </p:nvSpPr>
        <p:spPr>
          <a:xfrm rot="10800000" flipH="1">
            <a:off x="0" y="3167063"/>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rgbClr val="A5301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37"/>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2pPr>
            <a:lvl3pPr marR="0" lvl="2"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3pPr>
            <a:lvl4pPr marR="0" lvl="3"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4pPr>
            <a:lvl5pPr marR="0" lvl="4"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5pPr>
            <a:lvl6pPr marR="0" lvl="5"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6pPr>
            <a:lvl7pPr marR="0" lvl="6"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7pPr>
            <a:lvl8pPr marR="0" lvl="7"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8pPr>
            <a:lvl9pPr marR="0" lvl="8"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9pPr>
          </a:lstStyle>
          <a:p>
            <a:endParaRPr/>
          </a:p>
        </p:txBody>
      </p:sp>
      <p:sp>
        <p:nvSpPr>
          <p:cNvPr id="311" name="Google Shape;311;p37"/>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marR="0" lvl="0" indent="-431800" algn="l" rtl="0">
              <a:spcBef>
                <a:spcPts val="1000"/>
              </a:spcBef>
              <a:spcAft>
                <a:spcPts val="0"/>
              </a:spcAft>
              <a:buClr>
                <a:srgbClr val="000000"/>
              </a:buClr>
              <a:buSzPts val="3200"/>
              <a:buFont typeface="Times New Roman"/>
              <a:buChar char="•"/>
              <a:defRPr sz="3200" b="0" i="0" u="none" strike="noStrike" cap="none">
                <a:solidFill>
                  <a:srgbClr val="404040"/>
                </a:solidFill>
                <a:latin typeface="Century Gothic"/>
                <a:ea typeface="Century Gothic"/>
                <a:cs typeface="Century Gothic"/>
                <a:sym typeface="Century Gothic"/>
              </a:defRPr>
            </a:lvl1pPr>
            <a:lvl2pPr marL="914400" marR="0" lvl="1" indent="-330200" algn="l" rtl="0">
              <a:spcBef>
                <a:spcPts val="1000"/>
              </a:spcBef>
              <a:spcAft>
                <a:spcPts val="0"/>
              </a:spcAft>
              <a:buClr>
                <a:srgbClr val="000000"/>
              </a:buClr>
              <a:buSzPts val="1600"/>
              <a:buFont typeface="Times New Roman"/>
              <a:buChar char="–"/>
              <a:defRPr sz="1600" b="0" i="0" u="none" strike="noStrike" cap="none">
                <a:solidFill>
                  <a:srgbClr val="404040"/>
                </a:solidFill>
                <a:latin typeface="Century Gothic"/>
                <a:ea typeface="Century Gothic"/>
                <a:cs typeface="Century Gothic"/>
                <a:sym typeface="Century Gothic"/>
              </a:defRPr>
            </a:lvl2pPr>
            <a:lvl3pPr marL="1371600" marR="0" lvl="2" indent="-317500" algn="l" rtl="0">
              <a:spcBef>
                <a:spcPts val="1000"/>
              </a:spcBef>
              <a:spcAft>
                <a:spcPts val="0"/>
              </a:spcAft>
              <a:buClr>
                <a:srgbClr val="000000"/>
              </a:buClr>
              <a:buSzPts val="1400"/>
              <a:buFont typeface="Times New Roman"/>
              <a:buChar char="•"/>
              <a:defRPr sz="1400" b="0" i="0" u="none" strike="noStrike" cap="none">
                <a:solidFill>
                  <a:srgbClr val="404040"/>
                </a:solidFill>
                <a:latin typeface="Century Gothic"/>
                <a:ea typeface="Century Gothic"/>
                <a:cs typeface="Century Gothic"/>
                <a:sym typeface="Century Gothic"/>
              </a:defRPr>
            </a:lvl3pPr>
            <a:lvl4pPr marL="1828800" marR="0" lvl="3"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4pPr>
            <a:lvl5pPr marL="2286000" marR="0" lvl="4"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5pPr>
            <a:lvl6pPr marL="2743200" marR="0" lvl="5"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6pPr>
            <a:lvl7pPr marL="3200400" marR="0" lvl="6"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7pPr>
            <a:lvl8pPr marL="3657600" marR="0" lvl="7"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8pPr>
            <a:lvl9pPr marL="4114800" marR="0" lvl="8"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9pPr>
          </a:lstStyle>
          <a:p>
            <a:endParaRPr/>
          </a:p>
        </p:txBody>
      </p:sp>
      <p:sp>
        <p:nvSpPr>
          <p:cNvPr id="312" name="Google Shape;312;p37"/>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marR="0" lvl="0" algn="r" rtl="0">
              <a:spcBef>
                <a:spcPts val="0"/>
              </a:spcBef>
              <a:spcAft>
                <a:spcPts val="0"/>
              </a:spcAft>
              <a:buClr>
                <a:srgbClr val="898989"/>
              </a:buClr>
              <a:buSzPts val="900"/>
              <a:buFont typeface="Times New Roman"/>
              <a:buNone/>
              <a:defRPr sz="900">
                <a:solidFill>
                  <a:srgbClr val="898989"/>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13" name="Google Shape;313;p37"/>
          <p:cNvSpPr txBox="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314" name="Google Shape;314;p37"/>
          <p:cNvSpPr txBox="1">
            <a:spLocks noGrp="1"/>
          </p:cNvSpPr>
          <p:nvPr>
            <p:ph type="sldNum" idx="12"/>
          </p:nvPr>
        </p:nvSpPr>
        <p:spPr>
          <a:xfrm>
            <a:off x="511175" y="3244850"/>
            <a:ext cx="584200" cy="363538"/>
          </a:xfrm>
          <a:prstGeom prst="rect">
            <a:avLst/>
          </a:prstGeom>
          <a:noFill/>
          <a:ln>
            <a:noFill/>
          </a:ln>
        </p:spPr>
        <p:txBody>
          <a:bodyPr spcFirstLastPara="1" wrap="square" lIns="90000" tIns="46800" rIns="90000" bIns="46800" anchor="ctr" anchorCtr="0">
            <a:noAutofit/>
          </a:bodyPr>
          <a:lstStyle>
            <a:lvl1pPr marL="0" marR="0" lvl="0" indent="0" algn="r" rtl="0">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rtl="0">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rtl="0">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rtl="0">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rtl="0">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rtl="0">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rtl="0">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rtl="0">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rtl="0">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373"/>
        <p:cNvGrpSpPr/>
        <p:nvPr/>
      </p:nvGrpSpPr>
      <p:grpSpPr>
        <a:xfrm>
          <a:off x="0" y="0"/>
          <a:ext cx="0" cy="0"/>
          <a:chOff x="0" y="0"/>
          <a:chExt cx="0" cy="0"/>
        </a:xfrm>
      </p:grpSpPr>
      <p:grpSp>
        <p:nvGrpSpPr>
          <p:cNvPr id="374" name="Google Shape;374;p49"/>
          <p:cNvGrpSpPr/>
          <p:nvPr/>
        </p:nvGrpSpPr>
        <p:grpSpPr>
          <a:xfrm>
            <a:off x="0" y="228600"/>
            <a:ext cx="1979613" cy="6637338"/>
            <a:chOff x="0" y="144"/>
            <a:chExt cx="1247" cy="4181"/>
          </a:xfrm>
        </p:grpSpPr>
        <p:sp>
          <p:nvSpPr>
            <p:cNvPr id="375" name="Google Shape;375;p49"/>
            <p:cNvSpPr/>
            <p:nvPr/>
          </p:nvSpPr>
          <p:spPr>
            <a:xfrm>
              <a:off x="0" y="1622"/>
              <a:ext cx="43" cy="394"/>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76" name="Google Shape;376;p49"/>
            <p:cNvSpPr/>
            <p:nvPr/>
          </p:nvSpPr>
          <p:spPr>
            <a:xfrm>
              <a:off x="56" y="1988"/>
              <a:ext cx="282" cy="1462"/>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77" name="Google Shape;377;p49"/>
            <p:cNvSpPr/>
            <p:nvPr/>
          </p:nvSpPr>
          <p:spPr>
            <a:xfrm>
              <a:off x="353" y="3431"/>
              <a:ext cx="266" cy="894"/>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78" name="Google Shape;378;p49"/>
            <p:cNvSpPr/>
            <p:nvPr/>
          </p:nvSpPr>
          <p:spPr>
            <a:xfrm>
              <a:off x="420" y="4097"/>
              <a:ext cx="74" cy="228"/>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79" name="Google Shape;379;p49"/>
            <p:cNvSpPr/>
            <p:nvPr/>
          </p:nvSpPr>
          <p:spPr>
            <a:xfrm>
              <a:off x="44" y="2017"/>
              <a:ext cx="359" cy="209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0" name="Google Shape;380;p49"/>
            <p:cNvSpPr/>
            <p:nvPr/>
          </p:nvSpPr>
          <p:spPr>
            <a:xfrm>
              <a:off x="10" y="144"/>
              <a:ext cx="45" cy="184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1" name="Google Shape;381;p49"/>
            <p:cNvSpPr/>
            <p:nvPr/>
          </p:nvSpPr>
          <p:spPr>
            <a:xfrm>
              <a:off x="34" y="1855"/>
              <a:ext cx="34" cy="310"/>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2" name="Google Shape;382;p49"/>
            <p:cNvSpPr/>
            <p:nvPr/>
          </p:nvSpPr>
          <p:spPr>
            <a:xfrm>
              <a:off x="337" y="3451"/>
              <a:ext cx="82" cy="64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3" name="Google Shape;383;p49"/>
            <p:cNvSpPr/>
            <p:nvPr/>
          </p:nvSpPr>
          <p:spPr>
            <a:xfrm>
              <a:off x="339" y="881"/>
              <a:ext cx="908" cy="2549"/>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4" name="Google Shape;384;p49"/>
            <p:cNvSpPr/>
            <p:nvPr/>
          </p:nvSpPr>
          <p:spPr>
            <a:xfrm>
              <a:off x="404" y="4113"/>
              <a:ext cx="70" cy="212"/>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5" name="Google Shape;385;p49"/>
            <p:cNvSpPr/>
            <p:nvPr/>
          </p:nvSpPr>
          <p:spPr>
            <a:xfrm>
              <a:off x="337" y="3376"/>
              <a:ext cx="15" cy="139"/>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6" name="Google Shape;386;p49"/>
            <p:cNvSpPr/>
            <p:nvPr/>
          </p:nvSpPr>
          <p:spPr>
            <a:xfrm>
              <a:off x="372" y="3934"/>
              <a:ext cx="103" cy="391"/>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rgbClr val="766F5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387" name="Google Shape;387;p49"/>
          <p:cNvGrpSpPr/>
          <p:nvPr/>
        </p:nvGrpSpPr>
        <p:grpSpPr>
          <a:xfrm>
            <a:off x="20638" y="0"/>
            <a:ext cx="1951037" cy="6851650"/>
            <a:chOff x="13" y="0"/>
            <a:chExt cx="1229" cy="4316"/>
          </a:xfrm>
        </p:grpSpPr>
        <p:sp>
          <p:nvSpPr>
            <p:cNvPr id="388" name="Google Shape;388;p49"/>
            <p:cNvSpPr/>
            <p:nvPr/>
          </p:nvSpPr>
          <p:spPr>
            <a:xfrm>
              <a:off x="13" y="0"/>
              <a:ext cx="257" cy="2771"/>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89" name="Google Shape;389;p49"/>
            <p:cNvSpPr/>
            <p:nvPr/>
          </p:nvSpPr>
          <p:spPr>
            <a:xfrm>
              <a:off x="286" y="2719"/>
              <a:ext cx="220" cy="995"/>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0" name="Google Shape;390;p49"/>
            <p:cNvSpPr/>
            <p:nvPr/>
          </p:nvSpPr>
          <p:spPr>
            <a:xfrm>
              <a:off x="524" y="3693"/>
              <a:ext cx="224" cy="623"/>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49"/>
            <p:cNvSpPr/>
            <p:nvPr/>
          </p:nvSpPr>
          <p:spPr>
            <a:xfrm>
              <a:off x="271" y="2749"/>
              <a:ext cx="287" cy="1408"/>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49"/>
            <p:cNvSpPr/>
            <p:nvPr/>
          </p:nvSpPr>
          <p:spPr>
            <a:xfrm>
              <a:off x="243" y="812"/>
              <a:ext cx="90" cy="1906"/>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49"/>
            <p:cNvSpPr/>
            <p:nvPr/>
          </p:nvSpPr>
          <p:spPr>
            <a:xfrm>
              <a:off x="579" y="4140"/>
              <a:ext cx="69" cy="176"/>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49"/>
            <p:cNvSpPr/>
            <p:nvPr/>
          </p:nvSpPr>
          <p:spPr>
            <a:xfrm>
              <a:off x="261" y="2587"/>
              <a:ext cx="42" cy="322"/>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49"/>
            <p:cNvSpPr/>
            <p:nvPr/>
          </p:nvSpPr>
          <p:spPr>
            <a:xfrm>
              <a:off x="507" y="1982"/>
              <a:ext cx="735" cy="1710"/>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6" name="Google Shape;396;p49"/>
            <p:cNvSpPr/>
            <p:nvPr/>
          </p:nvSpPr>
          <p:spPr>
            <a:xfrm>
              <a:off x="559" y="4158"/>
              <a:ext cx="62" cy="158"/>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7" name="Google Shape;397;p49"/>
            <p:cNvSpPr/>
            <p:nvPr/>
          </p:nvSpPr>
          <p:spPr>
            <a:xfrm>
              <a:off x="507" y="3715"/>
              <a:ext cx="71" cy="424"/>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8" name="Google Shape;398;p49"/>
            <p:cNvSpPr/>
            <p:nvPr/>
          </p:nvSpPr>
          <p:spPr>
            <a:xfrm>
              <a:off x="507" y="3636"/>
              <a:ext cx="19" cy="14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99" name="Google Shape;399;p49"/>
            <p:cNvSpPr/>
            <p:nvPr/>
          </p:nvSpPr>
          <p:spPr>
            <a:xfrm>
              <a:off x="524" y="3983"/>
              <a:ext cx="109" cy="333"/>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400" name="Google Shape;400;p49"/>
          <p:cNvSpPr/>
          <p:nvPr/>
        </p:nvSpPr>
        <p:spPr>
          <a:xfrm>
            <a:off x="0" y="0"/>
            <a:ext cx="182563" cy="6858000"/>
          </a:xfrm>
          <a:prstGeom prst="rect">
            <a:avLst/>
          </a:prstGeom>
          <a:solidFill>
            <a:srgbClr val="766F54"/>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401" name="Google Shape;401;p49"/>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rgbClr val="A5301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402" name="Google Shape;402;p49"/>
          <p:cNvSpPr txBox="1">
            <a:spLocks noGrp="1"/>
          </p:cNvSpPr>
          <p:nvPr>
            <p:ph type="title"/>
          </p:nvPr>
        </p:nvSpPr>
        <p:spPr>
          <a:xfrm>
            <a:off x="1944688" y="623888"/>
            <a:ext cx="6588125" cy="1279525"/>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2pPr>
            <a:lvl3pPr marR="0" lvl="2"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3pPr>
            <a:lvl4pPr marR="0" lvl="3"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4pPr>
            <a:lvl5pPr marR="0" lvl="4"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5pPr>
            <a:lvl6pPr marR="0" lvl="5"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6pPr>
            <a:lvl7pPr marR="0" lvl="6"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7pPr>
            <a:lvl8pPr marR="0" lvl="7"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8pPr>
            <a:lvl9pPr marR="0" lvl="8" algn="l" rtl="0">
              <a:spcBef>
                <a:spcPts val="0"/>
              </a:spcBef>
              <a:spcAft>
                <a:spcPts val="0"/>
              </a:spcAft>
              <a:buSzPts val="1400"/>
              <a:buNone/>
              <a:defRPr sz="3600" b="0" i="0" u="none" strike="noStrike" cap="none">
                <a:solidFill>
                  <a:srgbClr val="262626"/>
                </a:solidFill>
                <a:latin typeface="Century Gothic"/>
                <a:ea typeface="Century Gothic"/>
                <a:cs typeface="Century Gothic"/>
                <a:sym typeface="Century Gothic"/>
              </a:defRPr>
            </a:lvl9pPr>
          </a:lstStyle>
          <a:p>
            <a:endParaRPr/>
          </a:p>
        </p:txBody>
      </p:sp>
      <p:sp>
        <p:nvSpPr>
          <p:cNvPr id="403" name="Google Shape;403;p49"/>
          <p:cNvSpPr txBox="1">
            <a:spLocks noGrp="1"/>
          </p:cNvSpPr>
          <p:nvPr>
            <p:ph type="body" idx="1"/>
          </p:nvPr>
        </p:nvSpPr>
        <p:spPr>
          <a:xfrm>
            <a:off x="1943100" y="2133600"/>
            <a:ext cx="6589713" cy="3884613"/>
          </a:xfrm>
          <a:prstGeom prst="rect">
            <a:avLst/>
          </a:prstGeom>
          <a:noFill/>
          <a:ln>
            <a:noFill/>
          </a:ln>
        </p:spPr>
        <p:txBody>
          <a:bodyPr spcFirstLastPara="1" wrap="square" lIns="90000" tIns="46800" rIns="90000" bIns="46800" anchor="t" anchorCtr="0">
            <a:noAutofit/>
          </a:bodyPr>
          <a:lstStyle>
            <a:lvl1pPr marL="457200" marR="0" lvl="0" indent="-431800" algn="l" rtl="0">
              <a:spcBef>
                <a:spcPts val="1000"/>
              </a:spcBef>
              <a:spcAft>
                <a:spcPts val="0"/>
              </a:spcAft>
              <a:buClr>
                <a:srgbClr val="000000"/>
              </a:buClr>
              <a:buSzPts val="3200"/>
              <a:buFont typeface="Times New Roman"/>
              <a:buChar char="•"/>
              <a:defRPr sz="3200" b="0" i="0" u="none" strike="noStrike" cap="none">
                <a:solidFill>
                  <a:srgbClr val="404040"/>
                </a:solidFill>
                <a:latin typeface="Century Gothic"/>
                <a:ea typeface="Century Gothic"/>
                <a:cs typeface="Century Gothic"/>
                <a:sym typeface="Century Gothic"/>
              </a:defRPr>
            </a:lvl1pPr>
            <a:lvl2pPr marL="914400" marR="0" lvl="1" indent="-330200" algn="l" rtl="0">
              <a:spcBef>
                <a:spcPts val="1000"/>
              </a:spcBef>
              <a:spcAft>
                <a:spcPts val="0"/>
              </a:spcAft>
              <a:buClr>
                <a:srgbClr val="000000"/>
              </a:buClr>
              <a:buSzPts val="1600"/>
              <a:buFont typeface="Times New Roman"/>
              <a:buChar char="–"/>
              <a:defRPr sz="1600" b="0" i="0" u="none" strike="noStrike" cap="none">
                <a:solidFill>
                  <a:srgbClr val="404040"/>
                </a:solidFill>
                <a:latin typeface="Century Gothic"/>
                <a:ea typeface="Century Gothic"/>
                <a:cs typeface="Century Gothic"/>
                <a:sym typeface="Century Gothic"/>
              </a:defRPr>
            </a:lvl2pPr>
            <a:lvl3pPr marL="1371600" marR="0" lvl="2" indent="-317500" algn="l" rtl="0">
              <a:spcBef>
                <a:spcPts val="1000"/>
              </a:spcBef>
              <a:spcAft>
                <a:spcPts val="0"/>
              </a:spcAft>
              <a:buClr>
                <a:srgbClr val="000000"/>
              </a:buClr>
              <a:buSzPts val="1400"/>
              <a:buFont typeface="Times New Roman"/>
              <a:buChar char="•"/>
              <a:defRPr sz="1400" b="0" i="0" u="none" strike="noStrike" cap="none">
                <a:solidFill>
                  <a:srgbClr val="404040"/>
                </a:solidFill>
                <a:latin typeface="Century Gothic"/>
                <a:ea typeface="Century Gothic"/>
                <a:cs typeface="Century Gothic"/>
                <a:sym typeface="Century Gothic"/>
              </a:defRPr>
            </a:lvl3pPr>
            <a:lvl4pPr marL="1828800" marR="0" lvl="3"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4pPr>
            <a:lvl5pPr marL="2286000" marR="0" lvl="4" indent="-304800" algn="l" rtl="0">
              <a:spcBef>
                <a:spcPts val="1000"/>
              </a:spcBef>
              <a:spcAft>
                <a:spcPts val="0"/>
              </a:spcAft>
              <a:buClr>
                <a:srgbClr val="000000"/>
              </a:buClr>
              <a:buSzPts val="1200"/>
              <a:buFont typeface="Times New Roman"/>
              <a:buChar char="»"/>
              <a:defRPr sz="1200" b="0" i="0" u="none" strike="noStrike" cap="none">
                <a:solidFill>
                  <a:srgbClr val="404040"/>
                </a:solidFill>
                <a:latin typeface="Century Gothic"/>
                <a:ea typeface="Century Gothic"/>
                <a:cs typeface="Century Gothic"/>
                <a:sym typeface="Century Gothic"/>
              </a:defRPr>
            </a:lvl5pPr>
            <a:lvl6pPr marL="2743200" marR="0" lvl="5"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6pPr>
            <a:lvl7pPr marL="3200400" marR="0" lvl="6"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7pPr>
            <a:lvl8pPr marL="3657600" marR="0" lvl="7"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8pPr>
            <a:lvl9pPr marL="4114800" marR="0" lvl="8" indent="-228600" algn="l" rtl="0">
              <a:spcBef>
                <a:spcPts val="1000"/>
              </a:spcBef>
              <a:spcAft>
                <a:spcPts val="0"/>
              </a:spcAft>
              <a:buSzPts val="1400"/>
              <a:buNone/>
              <a:defRPr sz="1200" b="0" i="0" u="none" strike="noStrike" cap="none">
                <a:solidFill>
                  <a:srgbClr val="404040"/>
                </a:solidFill>
                <a:latin typeface="Century Gothic"/>
                <a:ea typeface="Century Gothic"/>
                <a:cs typeface="Century Gothic"/>
                <a:sym typeface="Century Gothic"/>
              </a:defRPr>
            </a:lvl9pPr>
          </a:lstStyle>
          <a:p>
            <a:endParaRPr/>
          </a:p>
        </p:txBody>
      </p:sp>
      <p:sp>
        <p:nvSpPr>
          <p:cNvPr id="404" name="Google Shape;404;p49"/>
          <p:cNvSpPr txBox="1">
            <a:spLocks noGrp="1"/>
          </p:cNvSpPr>
          <p:nvPr>
            <p:ph type="dt" idx="10"/>
          </p:nvPr>
        </p:nvSpPr>
        <p:spPr>
          <a:xfrm>
            <a:off x="7772400" y="6135688"/>
            <a:ext cx="765175" cy="368300"/>
          </a:xfrm>
          <a:prstGeom prst="rect">
            <a:avLst/>
          </a:prstGeom>
          <a:noFill/>
          <a:ln>
            <a:noFill/>
          </a:ln>
        </p:spPr>
        <p:txBody>
          <a:bodyPr spcFirstLastPara="1" wrap="square" lIns="90000" tIns="46800" rIns="90000" bIns="46800" anchor="ctr" anchorCtr="0">
            <a:noAutofit/>
          </a:bodyPr>
          <a:lstStyle>
            <a:lvl1pPr marR="0" lvl="0" algn="r" rtl="0">
              <a:spcBef>
                <a:spcPts val="0"/>
              </a:spcBef>
              <a:spcAft>
                <a:spcPts val="0"/>
              </a:spcAft>
              <a:buClr>
                <a:srgbClr val="898989"/>
              </a:buClr>
              <a:buSzPts val="900"/>
              <a:buFont typeface="Times New Roman"/>
              <a:buNone/>
              <a:defRPr sz="900">
                <a:solidFill>
                  <a:srgbClr val="898989"/>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405" name="Google Shape;405;p49"/>
          <p:cNvSpPr txBox="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SzPts val="1800"/>
              <a:buFont typeface="Times New Roman"/>
              <a:buNone/>
            </a:pPr>
            <a:endParaRPr sz="1800">
              <a:solidFill>
                <a:schemeClr val="lt1"/>
              </a:solidFill>
              <a:latin typeface="Calibri"/>
              <a:ea typeface="Calibri"/>
              <a:cs typeface="Calibri"/>
              <a:sym typeface="Calibri"/>
            </a:endParaRPr>
          </a:p>
        </p:txBody>
      </p:sp>
      <p:sp>
        <p:nvSpPr>
          <p:cNvPr id="406" name="Google Shape;406;p49"/>
          <p:cNvSpPr txBox="1">
            <a:spLocks noGrp="1"/>
          </p:cNvSpPr>
          <p:nvPr>
            <p:ph type="sldNum" idx="12"/>
          </p:nvPr>
        </p:nvSpPr>
        <p:spPr>
          <a:xfrm>
            <a:off x="511175" y="787400"/>
            <a:ext cx="584200" cy="363538"/>
          </a:xfrm>
          <a:prstGeom prst="rect">
            <a:avLst/>
          </a:prstGeom>
          <a:noFill/>
          <a:ln>
            <a:noFill/>
          </a:ln>
        </p:spPr>
        <p:txBody>
          <a:bodyPr spcFirstLastPara="1" wrap="square" lIns="90000" tIns="46800" rIns="90000" bIns="46800" anchor="ctr" anchorCtr="0">
            <a:noAutofit/>
          </a:bodyPr>
          <a:lstStyle>
            <a:lvl1pPr marL="0" marR="0" lvl="0" indent="0" algn="r" rtl="0">
              <a:spcBef>
                <a:spcPts val="0"/>
              </a:spcBef>
              <a:spcAft>
                <a:spcPts val="0"/>
              </a:spcAft>
              <a:buNone/>
              <a:defRPr sz="2000">
                <a:solidFill>
                  <a:srgbClr val="FEFFFF"/>
                </a:solidFill>
                <a:latin typeface="Times New Roman"/>
                <a:ea typeface="Times New Roman"/>
                <a:cs typeface="Times New Roman"/>
                <a:sym typeface="Times New Roman"/>
              </a:defRPr>
            </a:lvl1pPr>
            <a:lvl2pPr marL="0" marR="0" lvl="1" indent="0" algn="r" rtl="0">
              <a:spcBef>
                <a:spcPts val="0"/>
              </a:spcBef>
              <a:spcAft>
                <a:spcPts val="0"/>
              </a:spcAft>
              <a:buNone/>
              <a:defRPr sz="2000">
                <a:solidFill>
                  <a:srgbClr val="FEFFFF"/>
                </a:solidFill>
                <a:latin typeface="Times New Roman"/>
                <a:ea typeface="Times New Roman"/>
                <a:cs typeface="Times New Roman"/>
                <a:sym typeface="Times New Roman"/>
              </a:defRPr>
            </a:lvl2pPr>
            <a:lvl3pPr marL="0" marR="0" lvl="2" indent="0" algn="r" rtl="0">
              <a:spcBef>
                <a:spcPts val="0"/>
              </a:spcBef>
              <a:spcAft>
                <a:spcPts val="0"/>
              </a:spcAft>
              <a:buNone/>
              <a:defRPr sz="2000">
                <a:solidFill>
                  <a:srgbClr val="FEFFFF"/>
                </a:solidFill>
                <a:latin typeface="Times New Roman"/>
                <a:ea typeface="Times New Roman"/>
                <a:cs typeface="Times New Roman"/>
                <a:sym typeface="Times New Roman"/>
              </a:defRPr>
            </a:lvl3pPr>
            <a:lvl4pPr marL="0" marR="0" lvl="3" indent="0" algn="r" rtl="0">
              <a:spcBef>
                <a:spcPts val="0"/>
              </a:spcBef>
              <a:spcAft>
                <a:spcPts val="0"/>
              </a:spcAft>
              <a:buNone/>
              <a:defRPr sz="2000">
                <a:solidFill>
                  <a:srgbClr val="FEFFFF"/>
                </a:solidFill>
                <a:latin typeface="Times New Roman"/>
                <a:ea typeface="Times New Roman"/>
                <a:cs typeface="Times New Roman"/>
                <a:sym typeface="Times New Roman"/>
              </a:defRPr>
            </a:lvl4pPr>
            <a:lvl5pPr marL="0" marR="0" lvl="4" indent="0" algn="r" rtl="0">
              <a:spcBef>
                <a:spcPts val="0"/>
              </a:spcBef>
              <a:spcAft>
                <a:spcPts val="0"/>
              </a:spcAft>
              <a:buNone/>
              <a:defRPr sz="2000">
                <a:solidFill>
                  <a:srgbClr val="FEFFFF"/>
                </a:solidFill>
                <a:latin typeface="Times New Roman"/>
                <a:ea typeface="Times New Roman"/>
                <a:cs typeface="Times New Roman"/>
                <a:sym typeface="Times New Roman"/>
              </a:defRPr>
            </a:lvl5pPr>
            <a:lvl6pPr marL="0" marR="0" lvl="5" indent="0" algn="r" rtl="0">
              <a:spcBef>
                <a:spcPts val="0"/>
              </a:spcBef>
              <a:spcAft>
                <a:spcPts val="0"/>
              </a:spcAft>
              <a:buNone/>
              <a:defRPr sz="2000">
                <a:solidFill>
                  <a:srgbClr val="FEFFFF"/>
                </a:solidFill>
                <a:latin typeface="Times New Roman"/>
                <a:ea typeface="Times New Roman"/>
                <a:cs typeface="Times New Roman"/>
                <a:sym typeface="Times New Roman"/>
              </a:defRPr>
            </a:lvl6pPr>
            <a:lvl7pPr marL="0" marR="0" lvl="6" indent="0" algn="r" rtl="0">
              <a:spcBef>
                <a:spcPts val="0"/>
              </a:spcBef>
              <a:spcAft>
                <a:spcPts val="0"/>
              </a:spcAft>
              <a:buNone/>
              <a:defRPr sz="2000">
                <a:solidFill>
                  <a:srgbClr val="FEFFFF"/>
                </a:solidFill>
                <a:latin typeface="Times New Roman"/>
                <a:ea typeface="Times New Roman"/>
                <a:cs typeface="Times New Roman"/>
                <a:sym typeface="Times New Roman"/>
              </a:defRPr>
            </a:lvl7pPr>
            <a:lvl8pPr marL="0" marR="0" lvl="7" indent="0" algn="r" rtl="0">
              <a:spcBef>
                <a:spcPts val="0"/>
              </a:spcBef>
              <a:spcAft>
                <a:spcPts val="0"/>
              </a:spcAft>
              <a:buNone/>
              <a:defRPr sz="2000">
                <a:solidFill>
                  <a:srgbClr val="FEFFFF"/>
                </a:solidFill>
                <a:latin typeface="Times New Roman"/>
                <a:ea typeface="Times New Roman"/>
                <a:cs typeface="Times New Roman"/>
                <a:sym typeface="Times New Roman"/>
              </a:defRPr>
            </a:lvl8pPr>
            <a:lvl9pPr marL="0" marR="0" lvl="8" indent="0" algn="r" rtl="0">
              <a:spcBef>
                <a:spcPts val="0"/>
              </a:spcBef>
              <a:spcAft>
                <a:spcPts val="0"/>
              </a:spcAft>
              <a:buNone/>
              <a:defRPr sz="2000">
                <a:solidFill>
                  <a:srgbClr val="FEFFFF"/>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1"/>
          <p:cNvSpPr/>
          <p:nvPr/>
        </p:nvSpPr>
        <p:spPr>
          <a:xfrm>
            <a:off x="0" y="3822700"/>
            <a:ext cx="3529012" cy="3035300"/>
          </a:xfrm>
          <a:custGeom>
            <a:avLst/>
            <a:gdLst/>
            <a:ahLst/>
            <a:cxnLst/>
            <a:rect l="l" t="t" r="r" b="b"/>
            <a:pathLst>
              <a:path w="3529329" h="3035300" extrusionOk="0">
                <a:moveTo>
                  <a:pt x="0" y="0"/>
                </a:moveTo>
                <a:lnTo>
                  <a:pt x="3529340" y="0"/>
                </a:lnTo>
                <a:lnTo>
                  <a:pt x="3529340" y="3035295"/>
                </a:lnTo>
              </a:path>
            </a:pathLst>
          </a:custGeom>
          <a:noFill/>
          <a:ln w="76300" cap="sq"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800"/>
              <a:buFont typeface="Calibri"/>
              <a:buNone/>
            </a:pPr>
            <a:endParaRPr sz="1800" b="0" i="0" u="none" strike="noStrike" cap="none">
              <a:solidFill>
                <a:schemeClr val="lt1"/>
              </a:solidFill>
              <a:latin typeface="Calibri"/>
              <a:ea typeface="Calibri"/>
              <a:cs typeface="Calibri"/>
              <a:sym typeface="Calibri"/>
            </a:endParaRPr>
          </a:p>
        </p:txBody>
      </p:sp>
      <p:sp>
        <p:nvSpPr>
          <p:cNvPr id="471" name="Google Shape;471;p61"/>
          <p:cNvSpPr/>
          <p:nvPr/>
        </p:nvSpPr>
        <p:spPr>
          <a:xfrm>
            <a:off x="6802437" y="3725862"/>
            <a:ext cx="2341562" cy="3132137"/>
          </a:xfrm>
          <a:custGeom>
            <a:avLst/>
            <a:gdLst/>
            <a:ahLst/>
            <a:cxnLst/>
            <a:rect l="l" t="t" r="r" b="b"/>
            <a:pathLst>
              <a:path w="2341879" h="3131820" extrusionOk="0">
                <a:moveTo>
                  <a:pt x="0" y="3131819"/>
                </a:moveTo>
                <a:lnTo>
                  <a:pt x="0" y="0"/>
                </a:lnTo>
                <a:lnTo>
                  <a:pt x="2341869" y="0"/>
                </a:lnTo>
              </a:path>
            </a:pathLst>
          </a:custGeom>
          <a:noFill/>
          <a:ln w="76300" cap="sq"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800"/>
              <a:buFont typeface="Calibri"/>
              <a:buNone/>
            </a:pPr>
            <a:endParaRPr sz="1800" b="0" i="0" u="none" strike="noStrike" cap="none">
              <a:solidFill>
                <a:schemeClr val="lt1"/>
              </a:solidFill>
              <a:latin typeface="Calibri"/>
              <a:ea typeface="Calibri"/>
              <a:cs typeface="Calibri"/>
              <a:sym typeface="Calibri"/>
            </a:endParaRPr>
          </a:p>
        </p:txBody>
      </p:sp>
      <p:sp>
        <p:nvSpPr>
          <p:cNvPr id="472" name="Google Shape;472;p61"/>
          <p:cNvSpPr/>
          <p:nvPr/>
        </p:nvSpPr>
        <p:spPr>
          <a:xfrm>
            <a:off x="5724525" y="3306762"/>
            <a:ext cx="3417887" cy="914400"/>
          </a:xfrm>
          <a:custGeom>
            <a:avLst/>
            <a:gdLst/>
            <a:ahLst/>
            <a:cxnLst/>
            <a:rect l="l" t="t" r="r" b="b"/>
            <a:pathLst>
              <a:path w="3418840" h="914400" extrusionOk="0">
                <a:moveTo>
                  <a:pt x="3418819" y="0"/>
                </a:moveTo>
                <a:lnTo>
                  <a:pt x="0" y="0"/>
                </a:lnTo>
                <a:lnTo>
                  <a:pt x="3418819" y="914399"/>
                </a:lnTo>
                <a:lnTo>
                  <a:pt x="341881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800"/>
              <a:buFont typeface="Calibri"/>
              <a:buNone/>
            </a:pPr>
            <a:endParaRPr sz="1800" b="0" i="0" u="none" strike="noStrike" cap="none">
              <a:solidFill>
                <a:schemeClr val="lt1"/>
              </a:solidFill>
              <a:latin typeface="Calibri"/>
              <a:ea typeface="Calibri"/>
              <a:cs typeface="Calibri"/>
              <a:sym typeface="Calibri"/>
            </a:endParaRPr>
          </a:p>
        </p:txBody>
      </p:sp>
      <p:sp>
        <p:nvSpPr>
          <p:cNvPr id="473" name="Google Shape;473;p61"/>
          <p:cNvSpPr txBox="1"/>
          <p:nvPr/>
        </p:nvSpPr>
        <p:spPr>
          <a:xfrm>
            <a:off x="989611" y="1350644"/>
            <a:ext cx="7129500" cy="1572300"/>
          </a:xfrm>
          <a:prstGeom prst="rect">
            <a:avLst/>
          </a:prstGeom>
          <a:noFill/>
          <a:ln>
            <a:noFill/>
          </a:ln>
        </p:spPr>
        <p:txBody>
          <a:bodyPr spcFirstLastPara="1" wrap="square" lIns="90000" tIns="46800" rIns="90000" bIns="46800" anchor="ctr" anchorCtr="0">
            <a:noAutofit/>
          </a:bodyPr>
          <a:lstStyle/>
          <a:p>
            <a:pPr marL="0" marR="0" lvl="0" indent="0" algn="ctr" rtl="0">
              <a:lnSpc>
                <a:spcPct val="100000"/>
              </a:lnSpc>
              <a:spcBef>
                <a:spcPts val="0"/>
              </a:spcBef>
              <a:spcAft>
                <a:spcPts val="0"/>
              </a:spcAft>
              <a:buClr>
                <a:srgbClr val="FFFFFF"/>
              </a:buClr>
              <a:buSzPts val="2400"/>
              <a:buFont typeface="Times New Roman"/>
              <a:buNone/>
            </a:pPr>
            <a:r>
              <a:rPr lang="en-US" sz="2400" b="1" i="0" u="none" strike="noStrike" cap="none">
                <a:solidFill>
                  <a:srgbClr val="FFFFFF"/>
                </a:solidFill>
                <a:latin typeface="Times New Roman"/>
                <a:ea typeface="Times New Roman"/>
                <a:cs typeface="Times New Roman"/>
                <a:sym typeface="Times New Roman"/>
              </a:rPr>
              <a:t> </a:t>
            </a:r>
            <a:r>
              <a:rPr lang="en-US" sz="2400" b="1" i="0" u="none" strike="noStrike" cap="none">
                <a:solidFill>
                  <a:schemeClr val="dk1"/>
                </a:solidFill>
                <a:latin typeface="Times New Roman"/>
                <a:ea typeface="Times New Roman"/>
                <a:cs typeface="Times New Roman"/>
                <a:sym typeface="Times New Roman"/>
              </a:rPr>
              <a:t>College of Technology</a:t>
            </a:r>
            <a:endParaRPr sz="2400" b="0" i="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Times New Roman"/>
              <a:buNone/>
            </a:pPr>
            <a:r>
              <a:rPr lang="en-US" sz="2400" b="1" i="0" u="none" strike="noStrike" cap="none">
                <a:solidFill>
                  <a:schemeClr val="dk1"/>
                </a:solidFill>
                <a:latin typeface="Times New Roman"/>
                <a:ea typeface="Times New Roman"/>
                <a:cs typeface="Times New Roman"/>
                <a:sym typeface="Times New Roman"/>
              </a:rPr>
              <a:t>Silver Oak College of Engineering and Technology	</a:t>
            </a:r>
            <a:endParaRPr sz="2400" b="0" i="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Times New Roman"/>
              <a:buNone/>
            </a:pPr>
            <a:r>
              <a:rPr lang="en-US" sz="2400" b="1" i="0" u="none" strike="noStrike" cap="none">
                <a:solidFill>
                  <a:schemeClr val="dk1"/>
                </a:solidFill>
                <a:latin typeface="Times New Roman"/>
                <a:ea typeface="Times New Roman"/>
                <a:cs typeface="Times New Roman"/>
                <a:sym typeface="Times New Roman"/>
              </a:rPr>
              <a:t>Bachelor of Technology</a:t>
            </a:r>
            <a:endParaRPr sz="2400" b="0" i="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Times New Roman"/>
              <a:buNone/>
            </a:pPr>
            <a:r>
              <a:rPr lang="en-US" sz="2400" b="1" i="0" u="none" strike="noStrike" cap="none">
                <a:solidFill>
                  <a:schemeClr val="dk1"/>
                </a:solidFill>
                <a:latin typeface="Times New Roman"/>
                <a:ea typeface="Times New Roman"/>
                <a:cs typeface="Times New Roman"/>
                <a:sym typeface="Times New Roman"/>
              </a:rPr>
              <a:t>Department of Information Technology</a:t>
            </a:r>
            <a:endParaRPr sz="2400" b="1">
              <a:solidFill>
                <a:schemeClr val="dk1"/>
              </a:solidFill>
              <a:latin typeface="Times New Roman"/>
              <a:ea typeface="Times New Roman"/>
              <a:cs typeface="Times New Roman"/>
              <a:sym typeface="Times New Roman"/>
            </a:endParaRPr>
          </a:p>
        </p:txBody>
      </p:sp>
      <p:sp>
        <p:nvSpPr>
          <p:cNvPr id="474" name="Google Shape;474;p61"/>
          <p:cNvSpPr txBox="1"/>
          <p:nvPr/>
        </p:nvSpPr>
        <p:spPr>
          <a:xfrm>
            <a:off x="144224" y="4221150"/>
            <a:ext cx="4462699" cy="2433616"/>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chemeClr val="lt1"/>
              </a:buClr>
              <a:buSzPts val="3200"/>
              <a:buFont typeface="Calibri"/>
              <a:buNone/>
            </a:pPr>
            <a:r>
              <a:rPr lang="en-US" sz="3200" dirty="0">
                <a:latin typeface="Times New Roman"/>
                <a:ea typeface="Times New Roman"/>
                <a:cs typeface="Times New Roman"/>
                <a:sym typeface="Times New Roman"/>
              </a:rPr>
              <a:t>Group Members Detail</a:t>
            </a:r>
            <a:endParaRPr sz="3200"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endParaRPr lang="en-US" sz="3200"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r>
              <a:rPr lang="en-IN" sz="2400" dirty="0">
                <a:latin typeface="Times New Roman"/>
                <a:ea typeface="Times New Roman"/>
                <a:cs typeface="Times New Roman"/>
                <a:sym typeface="Times New Roman"/>
              </a:rPr>
              <a:t>Dolly Agrawal - 2101031000003</a:t>
            </a:r>
            <a:endParaRPr sz="2400"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endParaRPr sz="3200"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endParaRPr sz="3200" dirty="0">
              <a:latin typeface="Times New Roman"/>
              <a:ea typeface="Times New Roman"/>
              <a:cs typeface="Times New Roman"/>
              <a:sym typeface="Times New Roman"/>
            </a:endParaRPr>
          </a:p>
        </p:txBody>
      </p:sp>
      <p:pic>
        <p:nvPicPr>
          <p:cNvPr id="475" name="Google Shape;475;p61"/>
          <p:cNvPicPr preferRelativeResize="0"/>
          <p:nvPr/>
        </p:nvPicPr>
        <p:blipFill rotWithShape="1">
          <a:blip r:embed="rId3">
            <a:alphaModFix/>
          </a:blip>
          <a:srcRect/>
          <a:stretch/>
        </p:blipFill>
        <p:spPr>
          <a:xfrm>
            <a:off x="2314575" y="73024"/>
            <a:ext cx="4414837" cy="1131665"/>
          </a:xfrm>
          <a:prstGeom prst="rect">
            <a:avLst/>
          </a:prstGeom>
          <a:noFill/>
          <a:ln>
            <a:noFill/>
          </a:ln>
        </p:spPr>
      </p:pic>
      <p:sp>
        <p:nvSpPr>
          <p:cNvPr id="476" name="Google Shape;476;p61"/>
          <p:cNvSpPr txBox="1"/>
          <p:nvPr/>
        </p:nvSpPr>
        <p:spPr>
          <a:xfrm>
            <a:off x="1619250" y="3162300"/>
            <a:ext cx="5905500"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4000"/>
              <a:buFont typeface="Times New Roman"/>
              <a:buNone/>
            </a:pPr>
            <a:r>
              <a:rPr lang="en-US" sz="4000" b="1" i="0" u="none" strike="noStrike" cap="none" dirty="0">
                <a:solidFill>
                  <a:schemeClr val="dk1"/>
                </a:solidFill>
                <a:latin typeface="Times New Roman"/>
                <a:ea typeface="Times New Roman"/>
                <a:cs typeface="Times New Roman"/>
                <a:sym typeface="Times New Roman"/>
              </a:rPr>
              <a:t>Shopper</a:t>
            </a:r>
            <a:endParaRPr sz="1800" b="0" i="0" u="none" strike="noStrike" cap="none" dirty="0">
              <a:solidFill>
                <a:schemeClr val="lt1"/>
              </a:solidFill>
              <a:latin typeface="Calibri"/>
              <a:ea typeface="Calibri"/>
              <a:cs typeface="Calibri"/>
              <a:sym typeface="Calibri"/>
            </a:endParaRPr>
          </a:p>
        </p:txBody>
      </p:sp>
      <p:sp>
        <p:nvSpPr>
          <p:cNvPr id="477" name="Google Shape;477;p61"/>
          <p:cNvSpPr txBox="1"/>
          <p:nvPr/>
        </p:nvSpPr>
        <p:spPr>
          <a:xfrm>
            <a:off x="4922125" y="4221150"/>
            <a:ext cx="3983700" cy="1941173"/>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chemeClr val="lt1"/>
              </a:buClr>
              <a:buSzPts val="3200"/>
              <a:buFont typeface="Calibri"/>
              <a:buNone/>
            </a:pPr>
            <a:r>
              <a:rPr lang="en-US" sz="3200" dirty="0">
                <a:latin typeface="Times New Roman"/>
                <a:ea typeface="Times New Roman"/>
                <a:cs typeface="Times New Roman"/>
                <a:sym typeface="Times New Roman"/>
              </a:rPr>
              <a:t>Internal Guide </a:t>
            </a:r>
            <a:r>
              <a:rPr lang="en-US" sz="3200" dirty="0">
                <a:solidFill>
                  <a:schemeClr val="dk1"/>
                </a:solidFill>
                <a:latin typeface="Times New Roman"/>
                <a:ea typeface="Times New Roman"/>
                <a:cs typeface="Times New Roman"/>
                <a:sym typeface="Times New Roman"/>
              </a:rPr>
              <a:t>Detail</a:t>
            </a:r>
            <a:endParaRPr sz="3200"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endParaRPr lang="en-US" sz="3200"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lt1"/>
              </a:buClr>
              <a:buSzPts val="3200"/>
              <a:buFont typeface="Calibri"/>
              <a:buNone/>
            </a:pPr>
            <a:r>
              <a:rPr lang="en-IN" sz="2400" dirty="0">
                <a:solidFill>
                  <a:schemeClr val="dk1"/>
                </a:solidFill>
                <a:latin typeface="Times New Roman"/>
                <a:ea typeface="Times New Roman"/>
                <a:cs typeface="Times New Roman"/>
                <a:sym typeface="Times New Roman"/>
              </a:rPr>
              <a:t>Prof. Purvi Patel</a:t>
            </a:r>
            <a:endParaRPr sz="2400"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Calibri"/>
              <a:buNone/>
            </a:pPr>
            <a:endParaRPr sz="32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7"/>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Wireframe</a:t>
            </a:r>
            <a:endParaRPr dirty="0"/>
          </a:p>
        </p:txBody>
      </p:sp>
      <p:sp>
        <p:nvSpPr>
          <p:cNvPr id="520" name="Google Shape;520;p6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3" name="Picture 2">
            <a:extLst>
              <a:ext uri="{FF2B5EF4-FFF2-40B4-BE49-F238E27FC236}">
                <a16:creationId xmlns:a16="http://schemas.microsoft.com/office/drawing/2014/main" id="{6E3AD16E-9D7A-F27E-003E-B6CC3507EB1A}"/>
              </a:ext>
            </a:extLst>
          </p:cNvPr>
          <p:cNvPicPr>
            <a:picLocks noChangeAspect="1"/>
          </p:cNvPicPr>
          <p:nvPr/>
        </p:nvPicPr>
        <p:blipFill>
          <a:blip r:embed="rId3"/>
          <a:stretch>
            <a:fillRect/>
          </a:stretch>
        </p:blipFill>
        <p:spPr>
          <a:xfrm>
            <a:off x="430175" y="1550078"/>
            <a:ext cx="8283650" cy="375784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7"/>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Wireframe </a:t>
            </a:r>
            <a:endParaRPr dirty="0"/>
          </a:p>
        </p:txBody>
      </p:sp>
      <p:sp>
        <p:nvSpPr>
          <p:cNvPr id="520" name="Google Shape;520;p6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3" name="Picture 2">
            <a:extLst>
              <a:ext uri="{FF2B5EF4-FFF2-40B4-BE49-F238E27FC236}">
                <a16:creationId xmlns:a16="http://schemas.microsoft.com/office/drawing/2014/main" id="{086D4F87-CF83-E505-0379-5ED002673353}"/>
              </a:ext>
            </a:extLst>
          </p:cNvPr>
          <p:cNvPicPr>
            <a:picLocks noChangeAspect="1"/>
          </p:cNvPicPr>
          <p:nvPr/>
        </p:nvPicPr>
        <p:blipFill>
          <a:blip r:embed="rId3"/>
          <a:stretch>
            <a:fillRect/>
          </a:stretch>
        </p:blipFill>
        <p:spPr>
          <a:xfrm>
            <a:off x="196645" y="1485132"/>
            <a:ext cx="8521065" cy="3887736"/>
          </a:xfrm>
          <a:prstGeom prst="rect">
            <a:avLst/>
          </a:prstGeom>
        </p:spPr>
      </p:pic>
    </p:spTree>
    <p:extLst>
      <p:ext uri="{BB962C8B-B14F-4D97-AF65-F5344CB8AC3E}">
        <p14:creationId xmlns:p14="http://schemas.microsoft.com/office/powerpoint/2010/main" val="93134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7"/>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Wireframe </a:t>
            </a:r>
            <a:endParaRPr dirty="0"/>
          </a:p>
        </p:txBody>
      </p:sp>
      <p:sp>
        <p:nvSpPr>
          <p:cNvPr id="520" name="Google Shape;520;p6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pic>
        <p:nvPicPr>
          <p:cNvPr id="3" name="Picture 2">
            <a:extLst>
              <a:ext uri="{FF2B5EF4-FFF2-40B4-BE49-F238E27FC236}">
                <a16:creationId xmlns:a16="http://schemas.microsoft.com/office/drawing/2014/main" id="{A5216FCA-A295-7E69-1A56-F0583599B1D2}"/>
              </a:ext>
            </a:extLst>
          </p:cNvPr>
          <p:cNvPicPr>
            <a:picLocks noChangeAspect="1"/>
          </p:cNvPicPr>
          <p:nvPr/>
        </p:nvPicPr>
        <p:blipFill>
          <a:blip r:embed="rId3"/>
          <a:stretch>
            <a:fillRect/>
          </a:stretch>
        </p:blipFill>
        <p:spPr>
          <a:xfrm>
            <a:off x="304799" y="1496336"/>
            <a:ext cx="8501063" cy="3865328"/>
          </a:xfrm>
          <a:prstGeom prst="rect">
            <a:avLst/>
          </a:prstGeom>
        </p:spPr>
      </p:pic>
    </p:spTree>
    <p:extLst>
      <p:ext uri="{BB962C8B-B14F-4D97-AF65-F5344CB8AC3E}">
        <p14:creationId xmlns:p14="http://schemas.microsoft.com/office/powerpoint/2010/main" val="323908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7"/>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Wireframe </a:t>
            </a:r>
            <a:endParaRPr dirty="0"/>
          </a:p>
        </p:txBody>
      </p:sp>
      <p:sp>
        <p:nvSpPr>
          <p:cNvPr id="520" name="Google Shape;520;p6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3" name="Picture 2">
            <a:extLst>
              <a:ext uri="{FF2B5EF4-FFF2-40B4-BE49-F238E27FC236}">
                <a16:creationId xmlns:a16="http://schemas.microsoft.com/office/drawing/2014/main" id="{95605E3B-0A10-679F-B115-41D9AA968D50}"/>
              </a:ext>
            </a:extLst>
          </p:cNvPr>
          <p:cNvPicPr>
            <a:picLocks noChangeAspect="1"/>
          </p:cNvPicPr>
          <p:nvPr/>
        </p:nvPicPr>
        <p:blipFill>
          <a:blip r:embed="rId3"/>
          <a:stretch>
            <a:fillRect/>
          </a:stretch>
        </p:blipFill>
        <p:spPr>
          <a:xfrm>
            <a:off x="196645" y="1493212"/>
            <a:ext cx="8573729" cy="3871575"/>
          </a:xfrm>
          <a:prstGeom prst="rect">
            <a:avLst/>
          </a:prstGeom>
        </p:spPr>
      </p:pic>
    </p:spTree>
    <p:extLst>
      <p:ext uri="{BB962C8B-B14F-4D97-AF65-F5344CB8AC3E}">
        <p14:creationId xmlns:p14="http://schemas.microsoft.com/office/powerpoint/2010/main" val="1550336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7"/>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Wireframe </a:t>
            </a:r>
            <a:endParaRPr dirty="0"/>
          </a:p>
        </p:txBody>
      </p:sp>
      <p:sp>
        <p:nvSpPr>
          <p:cNvPr id="520" name="Google Shape;520;p67"/>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pic>
        <p:nvPicPr>
          <p:cNvPr id="3" name="Picture 2">
            <a:extLst>
              <a:ext uri="{FF2B5EF4-FFF2-40B4-BE49-F238E27FC236}">
                <a16:creationId xmlns:a16="http://schemas.microsoft.com/office/drawing/2014/main" id="{14CF9005-FEC8-015F-D150-65EB7A148633}"/>
              </a:ext>
            </a:extLst>
          </p:cNvPr>
          <p:cNvPicPr>
            <a:picLocks noChangeAspect="1"/>
          </p:cNvPicPr>
          <p:nvPr/>
        </p:nvPicPr>
        <p:blipFill>
          <a:blip r:embed="rId3"/>
          <a:stretch>
            <a:fillRect/>
          </a:stretch>
        </p:blipFill>
        <p:spPr>
          <a:xfrm>
            <a:off x="167149" y="1685790"/>
            <a:ext cx="8613058" cy="3911765"/>
          </a:xfrm>
          <a:prstGeom prst="rect">
            <a:avLst/>
          </a:prstGeom>
        </p:spPr>
      </p:pic>
    </p:spTree>
    <p:extLst>
      <p:ext uri="{BB962C8B-B14F-4D97-AF65-F5344CB8AC3E}">
        <p14:creationId xmlns:p14="http://schemas.microsoft.com/office/powerpoint/2010/main" val="738556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8"/>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None/>
            </a:pPr>
            <a:r>
              <a:rPr lang="en-US" sz="3600" b="1">
                <a:solidFill>
                  <a:srgbClr val="262626"/>
                </a:solidFill>
                <a:latin typeface="Century Gothic"/>
                <a:ea typeface="Century Gothic"/>
                <a:cs typeface="Century Gothic"/>
                <a:sym typeface="Century Gothic"/>
              </a:rPr>
              <a:t>Tools &amp; Technologies used</a:t>
            </a:r>
            <a:endParaRPr/>
          </a:p>
        </p:txBody>
      </p:sp>
      <p:sp>
        <p:nvSpPr>
          <p:cNvPr id="527" name="Google Shape;527;p68"/>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3" name="Rectangle 1">
            <a:extLst>
              <a:ext uri="{FF2B5EF4-FFF2-40B4-BE49-F238E27FC236}">
                <a16:creationId xmlns:a16="http://schemas.microsoft.com/office/drawing/2014/main" id="{88A72136-0877-1866-3A64-881840320A59}"/>
              </a:ext>
            </a:extLst>
          </p:cNvPr>
          <p:cNvSpPr>
            <a:spLocks noChangeArrowheads="1"/>
          </p:cNvSpPr>
          <p:nvPr/>
        </p:nvSpPr>
        <p:spPr bwMode="auto">
          <a:xfrm>
            <a:off x="1045002" y="2103405"/>
            <a:ext cx="7364361"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Frontend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React.js for dynamic and responsive UI.</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Backend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Node.js and Express.js for handling API calls and managing business logic.</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Database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MongoDB for storing product and user data.</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Authentication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for secure user authentication.</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Payment Gateway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Stripe for secure online payment processing.</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Version Control</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GitHub for code management.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69"/>
          <p:cNvSpPr txBox="1"/>
          <p:nvPr/>
        </p:nvSpPr>
        <p:spPr>
          <a:xfrm>
            <a:off x="609600" y="609600"/>
            <a:ext cx="7748588"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Clr>
                <a:srgbClr val="000000"/>
              </a:buClr>
              <a:buSzPts val="3600"/>
              <a:buFont typeface="Times New Roman"/>
              <a:buNone/>
            </a:pPr>
            <a:r>
              <a:rPr lang="en-US" sz="3600" b="1">
                <a:solidFill>
                  <a:srgbClr val="000000"/>
                </a:solidFill>
                <a:latin typeface="Century Gothic"/>
                <a:ea typeface="Century Gothic"/>
                <a:cs typeface="Century Gothic"/>
                <a:sym typeface="Century Gothic"/>
              </a:rPr>
              <a:t>Worked carried out till date</a:t>
            </a:r>
            <a:endParaRPr/>
          </a:p>
          <a:p>
            <a:pPr marL="868363" marR="0" lvl="0" indent="0" algn="l" rtl="0">
              <a:spcBef>
                <a:spcPts val="0"/>
              </a:spcBef>
              <a:spcAft>
                <a:spcPts val="0"/>
              </a:spcAft>
              <a:buNone/>
            </a:pPr>
            <a:endParaRPr sz="3600" b="1">
              <a:solidFill>
                <a:srgbClr val="262626"/>
              </a:solidFill>
              <a:latin typeface="Century Gothic"/>
              <a:ea typeface="Century Gothic"/>
              <a:cs typeface="Century Gothic"/>
              <a:sym typeface="Century Gothic"/>
            </a:endParaRPr>
          </a:p>
        </p:txBody>
      </p:sp>
      <p:sp>
        <p:nvSpPr>
          <p:cNvPr id="534" name="Google Shape;534;p69"/>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3" name="Rectangle 1">
            <a:extLst>
              <a:ext uri="{FF2B5EF4-FFF2-40B4-BE49-F238E27FC236}">
                <a16:creationId xmlns:a16="http://schemas.microsoft.com/office/drawing/2014/main" id="{E505DFAB-0286-6C9D-8301-EFC52DA268A8}"/>
              </a:ext>
            </a:extLst>
          </p:cNvPr>
          <p:cNvSpPr>
            <a:spLocks noChangeArrowheads="1"/>
          </p:cNvSpPr>
          <p:nvPr/>
        </p:nvSpPr>
        <p:spPr bwMode="auto">
          <a:xfrm>
            <a:off x="1055585" y="1478919"/>
            <a:ext cx="6718506" cy="333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Completed product listing pages for men, women, and kids.</a:t>
            </a:r>
          </a:p>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Implemented JWT token-based user authentication.</a:t>
            </a:r>
          </a:p>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Integrated Stripe for payment processing.</a:t>
            </a:r>
          </a:p>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Developed full product description views and added a cart system.</a:t>
            </a:r>
          </a:p>
          <a:p>
            <a:pPr marL="342900" marR="0" lvl="0" indent="-34290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Set up the database in MongoDB, storing product and user details.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70"/>
          <p:cNvSpPr txBox="1"/>
          <p:nvPr/>
        </p:nvSpPr>
        <p:spPr>
          <a:xfrm>
            <a:off x="1011238" y="601663"/>
            <a:ext cx="6648450" cy="677862"/>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3600" b="1" dirty="0">
                <a:solidFill>
                  <a:srgbClr val="000000"/>
                </a:solidFill>
                <a:latin typeface="Times New Roman"/>
                <a:ea typeface="Times New Roman"/>
                <a:cs typeface="Times New Roman"/>
                <a:sym typeface="Times New Roman"/>
              </a:rPr>
              <a:t>Timeline Chart (Gantt chart)</a:t>
            </a:r>
            <a:endParaRPr dirty="0"/>
          </a:p>
        </p:txBody>
      </p:sp>
      <p:sp>
        <p:nvSpPr>
          <p:cNvPr id="541" name="Google Shape;541;p70"/>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pic>
        <p:nvPicPr>
          <p:cNvPr id="5" name="Picture 4">
            <a:extLst>
              <a:ext uri="{FF2B5EF4-FFF2-40B4-BE49-F238E27FC236}">
                <a16:creationId xmlns:a16="http://schemas.microsoft.com/office/drawing/2014/main" id="{304F7CD5-9978-19C0-237A-B80C61964D21}"/>
              </a:ext>
            </a:extLst>
          </p:cNvPr>
          <p:cNvPicPr>
            <a:picLocks noChangeAspect="1"/>
          </p:cNvPicPr>
          <p:nvPr/>
        </p:nvPicPr>
        <p:blipFill>
          <a:blip r:embed="rId3"/>
          <a:stretch>
            <a:fillRect/>
          </a:stretch>
        </p:blipFill>
        <p:spPr>
          <a:xfrm>
            <a:off x="0" y="2186244"/>
            <a:ext cx="9144000" cy="311477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71"/>
          <p:cNvSpPr txBox="1"/>
          <p:nvPr/>
        </p:nvSpPr>
        <p:spPr>
          <a:xfrm>
            <a:off x="609600" y="609600"/>
            <a:ext cx="7748588"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Clr>
                <a:srgbClr val="000000"/>
              </a:buClr>
              <a:buSzPts val="3600"/>
              <a:buFont typeface="Times New Roman"/>
              <a:buNone/>
            </a:pPr>
            <a:r>
              <a:rPr lang="en-US" sz="3600" b="1" dirty="0">
                <a:solidFill>
                  <a:srgbClr val="000000"/>
                </a:solidFill>
                <a:latin typeface="Calibri"/>
                <a:ea typeface="Calibri"/>
                <a:cs typeface="Calibri"/>
                <a:sym typeface="Calibri"/>
              </a:rPr>
              <a:t>Future Work &amp; Conclusion</a:t>
            </a:r>
            <a:endParaRPr dirty="0"/>
          </a:p>
          <a:p>
            <a:pPr marL="868363" marR="0" lvl="0" indent="0" algn="l" rtl="0">
              <a:spcBef>
                <a:spcPts val="0"/>
              </a:spcBef>
              <a:spcAft>
                <a:spcPts val="0"/>
              </a:spcAft>
              <a:buClr>
                <a:schemeClr val="lt1"/>
              </a:buClr>
              <a:buSzPts val="3600"/>
              <a:buFont typeface="Times New Roman"/>
              <a:buNone/>
            </a:pPr>
            <a:endParaRPr sz="3600" b="1" dirty="0">
              <a:solidFill>
                <a:srgbClr val="000000"/>
              </a:solidFill>
              <a:latin typeface="Calibri"/>
              <a:ea typeface="Calibri"/>
              <a:cs typeface="Calibri"/>
              <a:sym typeface="Calibri"/>
            </a:endParaRPr>
          </a:p>
          <a:p>
            <a:pPr marL="868363" marR="0" lvl="0" indent="0" algn="l" rtl="0">
              <a:spcBef>
                <a:spcPts val="0"/>
              </a:spcBef>
              <a:spcAft>
                <a:spcPts val="0"/>
              </a:spcAft>
              <a:buNone/>
            </a:pPr>
            <a:endParaRPr sz="3600" b="1" dirty="0">
              <a:solidFill>
                <a:srgbClr val="262626"/>
              </a:solidFill>
              <a:latin typeface="Calibri"/>
              <a:ea typeface="Calibri"/>
              <a:cs typeface="Calibri"/>
              <a:sym typeface="Calibri"/>
            </a:endParaRPr>
          </a:p>
        </p:txBody>
      </p:sp>
      <p:sp>
        <p:nvSpPr>
          <p:cNvPr id="548" name="Google Shape;548;p71"/>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3" name="Rectangle 1">
            <a:extLst>
              <a:ext uri="{FF2B5EF4-FFF2-40B4-BE49-F238E27FC236}">
                <a16:creationId xmlns:a16="http://schemas.microsoft.com/office/drawing/2014/main" id="{18797A1C-3C28-C44A-5C18-75727B9C4D71}"/>
              </a:ext>
            </a:extLst>
          </p:cNvPr>
          <p:cNvSpPr>
            <a:spLocks noChangeArrowheads="1"/>
          </p:cNvSpPr>
          <p:nvPr/>
        </p:nvSpPr>
        <p:spPr bwMode="auto">
          <a:xfrm>
            <a:off x="881045" y="1380570"/>
            <a:ext cx="7623858" cy="4613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 personalized product recommendations.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 product search capabilities with advanced filtering options.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Making Website responsive for mobile devices.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Improve the admin dashboard for easier product and order management.</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50000"/>
              </a:lnSpc>
              <a:spcBef>
                <a:spcPct val="0"/>
              </a:spcBef>
              <a:spcAft>
                <a:spcPct val="0"/>
              </a:spcAft>
              <a:buClrTx/>
              <a:buSzTx/>
              <a:tabLst/>
            </a:pPr>
            <a:r>
              <a:rPr lang="en-US" sz="1800" dirty="0">
                <a:latin typeface="Times New Roman" panose="02020603050405020304" pitchFamily="18" charset="0"/>
                <a:cs typeface="Times New Roman" panose="02020603050405020304" pitchFamily="18" charset="0"/>
              </a:rPr>
              <a:t>The "Shopper" project provides an efficient and secure platform for online shopping. By utilizing the MERN stack, JWT authentication, and Stripe integration, it aims to provide users with a smooth and secure shopping experience, focusing on ease of use, performance, and security.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72"/>
          <p:cNvSpPr txBox="1"/>
          <p:nvPr/>
        </p:nvSpPr>
        <p:spPr>
          <a:xfrm>
            <a:off x="765175" y="685800"/>
            <a:ext cx="6589713" cy="762000"/>
          </a:xfrm>
          <a:prstGeom prst="rect">
            <a:avLst/>
          </a:prstGeom>
          <a:noFill/>
          <a:ln>
            <a:noFill/>
          </a:ln>
        </p:spPr>
        <p:txBody>
          <a:bodyPr spcFirstLastPara="1" wrap="square" lIns="91425" tIns="45700" rIns="91425" bIns="45700" anchor="t" anchorCtr="0">
            <a:noAutofit/>
          </a:bodyPr>
          <a:lstStyle/>
          <a:p>
            <a:pPr marL="665163" marR="0" lvl="0" indent="0" algn="l" rtl="0">
              <a:spcBef>
                <a:spcPts val="0"/>
              </a:spcBef>
              <a:spcAft>
                <a:spcPts val="0"/>
              </a:spcAft>
              <a:buNone/>
            </a:pPr>
            <a:r>
              <a:rPr lang="en-US" sz="3600" b="1" dirty="0">
                <a:solidFill>
                  <a:srgbClr val="262626"/>
                </a:solidFill>
                <a:latin typeface="Century Gothic"/>
                <a:ea typeface="Century Gothic"/>
                <a:cs typeface="Century Gothic"/>
                <a:sym typeface="Century Gothic"/>
              </a:rPr>
              <a:t>References</a:t>
            </a:r>
            <a:endParaRPr dirty="0"/>
          </a:p>
        </p:txBody>
      </p:sp>
      <p:sp>
        <p:nvSpPr>
          <p:cNvPr id="555" name="Google Shape;555;p72"/>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
        <p:nvSpPr>
          <p:cNvPr id="3" name="Rectangle 1">
            <a:extLst>
              <a:ext uri="{FF2B5EF4-FFF2-40B4-BE49-F238E27FC236}">
                <a16:creationId xmlns:a16="http://schemas.microsoft.com/office/drawing/2014/main" id="{2692BD9B-28EC-4C1F-C63D-7E1C8FD08211}"/>
              </a:ext>
            </a:extLst>
          </p:cNvPr>
          <p:cNvSpPr>
            <a:spLocks noChangeArrowheads="1"/>
          </p:cNvSpPr>
          <p:nvPr/>
        </p:nvSpPr>
        <p:spPr bwMode="auto">
          <a:xfrm>
            <a:off x="886633" y="1826179"/>
            <a:ext cx="5920210" cy="2345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MERN stack documentation.</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JWT Token implementation resources.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Stripe API documentation.</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Research papers on e-commerce security and trends.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62"/>
          <p:cNvSpPr txBox="1"/>
          <p:nvPr/>
        </p:nvSpPr>
        <p:spPr>
          <a:xfrm>
            <a:off x="1970838" y="84949"/>
            <a:ext cx="4842284" cy="666517"/>
          </a:xfrm>
          <a:prstGeom prst="rect">
            <a:avLst/>
          </a:prstGeom>
          <a:noFill/>
          <a:ln>
            <a:noFill/>
          </a:ln>
        </p:spPr>
        <p:txBody>
          <a:bodyPr spcFirstLastPara="1" wrap="square" lIns="91425" tIns="45700" rIns="91425" bIns="45700" anchor="t" anchorCtr="0">
            <a:noAutofit/>
          </a:bodyPr>
          <a:lstStyle/>
          <a:p>
            <a:pPr marL="1162050" marR="0" lvl="0" indent="0" algn="l" rtl="0">
              <a:spcBef>
                <a:spcPts val="0"/>
              </a:spcBef>
              <a:spcAft>
                <a:spcPts val="0"/>
              </a:spcAft>
              <a:buNone/>
            </a:pPr>
            <a:r>
              <a:rPr lang="en-US" sz="2400" b="1" i="0" u="none" strike="noStrike" cap="none">
                <a:solidFill>
                  <a:srgbClr val="262626"/>
                </a:solidFill>
                <a:latin typeface="Times New Roman"/>
                <a:ea typeface="Times New Roman"/>
                <a:cs typeface="Times New Roman"/>
                <a:sym typeface="Times New Roman"/>
              </a:rPr>
              <a:t>Table of Content</a:t>
            </a:r>
            <a:endParaRPr/>
          </a:p>
        </p:txBody>
      </p:sp>
      <p:sp>
        <p:nvSpPr>
          <p:cNvPr id="484" name="Google Shape;484;p62"/>
          <p:cNvSpPr txBox="1"/>
          <p:nvPr/>
        </p:nvSpPr>
        <p:spPr>
          <a:xfrm>
            <a:off x="539525" y="681450"/>
            <a:ext cx="8516100" cy="5373266"/>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lang="en-US" sz="1050" dirty="0">
              <a:latin typeface="Times New Roman"/>
              <a:ea typeface="Times New Roman"/>
              <a:cs typeface="Times New Roman"/>
              <a:sym typeface="Times New Roman"/>
            </a:endParaRPr>
          </a:p>
          <a:p>
            <a:pPr marL="354013" marR="0" lvl="0" indent="-334963" algn="l" rtl="0">
              <a:spcBef>
                <a:spcPts val="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Abstract</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Introduction</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Literature Survey/Research</a:t>
            </a:r>
          </a:p>
          <a:p>
            <a:pPr marL="19050" marR="0" lvl="0" algn="l" rtl="0">
              <a:spcBef>
                <a:spcPts val="800"/>
              </a:spcBef>
              <a:spcAft>
                <a:spcPts val="0"/>
              </a:spcAft>
              <a:buClr>
                <a:srgbClr val="000000"/>
              </a:buClr>
              <a:buSzPts val="1700"/>
            </a:pPr>
            <a:r>
              <a:rPr lang="en-US" sz="1800" dirty="0">
                <a:latin typeface="Times New Roman"/>
                <a:ea typeface="Times New Roman"/>
                <a:cs typeface="Times New Roman"/>
                <a:sym typeface="Times New Roman"/>
              </a:rPr>
              <a:t>              </a:t>
            </a:r>
            <a:r>
              <a:rPr lang="en-US" sz="1800" b="0" i="0" u="none" strike="noStrike" cap="none" dirty="0">
                <a:solidFill>
                  <a:srgbClr val="000000"/>
                </a:solidFill>
                <a:latin typeface="Times New Roman"/>
                <a:ea typeface="Times New Roman"/>
                <a:cs typeface="Times New Roman"/>
                <a:sym typeface="Times New Roman"/>
              </a:rPr>
              <a:t>Study of Current System</a:t>
            </a:r>
            <a:endParaRPr lang="en-US" sz="1800" dirty="0"/>
          </a:p>
          <a:p>
            <a:pPr marL="746125" marR="0" lvl="0" indent="61912" algn="l" rtl="0">
              <a:spcBef>
                <a:spcPts val="80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Improvement needed in Current System</a:t>
            </a:r>
            <a:endParaRPr lang="en-US" sz="1800" dirty="0"/>
          </a:p>
          <a:p>
            <a:pPr marL="746125" marR="0" lvl="0" indent="61912" algn="l" rtl="0">
              <a:spcBef>
                <a:spcPts val="80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Features of Proposed System</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Object Oriented Diagrams (Flow Chart)</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Wireframe</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Tools and Technologies used</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Worked carried out till date</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Timeline Chart(Gantt chart)</a:t>
            </a:r>
            <a:endParaRPr lang="en-US" sz="1800" dirty="0"/>
          </a:p>
          <a:p>
            <a:pPr marL="354012" marR="0" lvl="0" indent="-334962"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Future Work</a:t>
            </a:r>
            <a:endParaRPr lang="en-US" sz="1800" dirty="0">
              <a:latin typeface="Times New Roman"/>
              <a:ea typeface="Times New Roman"/>
              <a:cs typeface="Times New Roman"/>
              <a:sym typeface="Times New Roman"/>
            </a:endParaRPr>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Conclusion</a:t>
            </a:r>
            <a:endParaRPr lang="en-US" sz="1800" dirty="0"/>
          </a:p>
          <a:p>
            <a:pPr marL="354013" marR="0" lvl="0" indent="-334963" algn="l" rtl="0">
              <a:spcBef>
                <a:spcPts val="800"/>
              </a:spcBef>
              <a:spcAft>
                <a:spcPts val="0"/>
              </a:spcAft>
              <a:buClr>
                <a:srgbClr val="000000"/>
              </a:buClr>
              <a:buSzPts val="1700"/>
              <a:buFont typeface="Arial"/>
              <a:buChar char="•"/>
            </a:pPr>
            <a:r>
              <a:rPr lang="en-US" sz="1800" b="0" i="0" u="none" strike="noStrike" cap="none" dirty="0">
                <a:solidFill>
                  <a:srgbClr val="000000"/>
                </a:solidFill>
                <a:latin typeface="Times New Roman"/>
                <a:ea typeface="Times New Roman"/>
                <a:cs typeface="Times New Roman"/>
                <a:sym typeface="Times New Roman"/>
              </a:rPr>
              <a:t>References</a:t>
            </a:r>
            <a:endParaRPr lang="en-US" sz="1800" dirty="0"/>
          </a:p>
        </p:txBody>
      </p:sp>
      <p:sp>
        <p:nvSpPr>
          <p:cNvPr id="485" name="Google Shape;485;p62"/>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73"/>
          <p:cNvSpPr txBox="1"/>
          <p:nvPr/>
        </p:nvSpPr>
        <p:spPr>
          <a:xfrm>
            <a:off x="762000" y="1500188"/>
            <a:ext cx="7620000" cy="4062412"/>
          </a:xfrm>
          <a:prstGeom prst="rect">
            <a:avLst/>
          </a:prstGeom>
          <a:noFill/>
          <a:ln>
            <a:noFill/>
          </a:ln>
        </p:spPr>
        <p:txBody>
          <a:bodyPr spcFirstLastPara="1" wrap="square" lIns="0" tIns="0" rIns="0" bIns="0" anchor="t" anchorCtr="0">
            <a:spAutoFit/>
          </a:bodyPr>
          <a:lstStyle/>
          <a:p>
            <a:pPr marL="12700" marR="0" lvl="0" indent="0" algn="ctr" rtl="0">
              <a:spcBef>
                <a:spcPts val="0"/>
              </a:spcBef>
              <a:spcAft>
                <a:spcPts val="0"/>
              </a:spcAft>
              <a:buNone/>
            </a:pPr>
            <a:r>
              <a:rPr lang="en-US" sz="6600">
                <a:solidFill>
                  <a:srgbClr val="C00000"/>
                </a:solidFill>
                <a:latin typeface="Arimo"/>
                <a:ea typeface="Arimo"/>
                <a:cs typeface="Arimo"/>
                <a:sym typeface="Arimo"/>
              </a:rPr>
              <a:t>T</a:t>
            </a:r>
            <a:r>
              <a:rPr lang="en-US" sz="6600">
                <a:solidFill>
                  <a:srgbClr val="000000"/>
                </a:solidFill>
                <a:latin typeface="Arimo"/>
                <a:ea typeface="Arimo"/>
                <a:cs typeface="Arimo"/>
                <a:sym typeface="Arimo"/>
              </a:rPr>
              <a:t>han</a:t>
            </a:r>
            <a:r>
              <a:rPr lang="en-US" sz="6600">
                <a:solidFill>
                  <a:srgbClr val="C00000"/>
                </a:solidFill>
                <a:latin typeface="Arimo"/>
                <a:ea typeface="Arimo"/>
                <a:cs typeface="Arimo"/>
                <a:sym typeface="Arimo"/>
              </a:rPr>
              <a:t>k</a:t>
            </a:r>
            <a:r>
              <a:rPr lang="en-US" sz="6600">
                <a:solidFill>
                  <a:srgbClr val="000000"/>
                </a:solidFill>
                <a:latin typeface="Arimo"/>
                <a:ea typeface="Arimo"/>
                <a:cs typeface="Arimo"/>
                <a:sym typeface="Arimo"/>
              </a:rPr>
              <a:t> Y</a:t>
            </a:r>
            <a:r>
              <a:rPr lang="en-US" sz="6600">
                <a:solidFill>
                  <a:srgbClr val="C00000"/>
                </a:solidFill>
                <a:latin typeface="Arimo"/>
                <a:ea typeface="Arimo"/>
                <a:cs typeface="Arimo"/>
                <a:sym typeface="Arimo"/>
              </a:rPr>
              <a:t>o</a:t>
            </a:r>
            <a:r>
              <a:rPr lang="en-US" sz="6600">
                <a:solidFill>
                  <a:srgbClr val="000000"/>
                </a:solidFill>
                <a:latin typeface="Arimo"/>
                <a:ea typeface="Arimo"/>
                <a:cs typeface="Arimo"/>
                <a:sym typeface="Arimo"/>
              </a:rPr>
              <a:t>u..</a:t>
            </a:r>
            <a:r>
              <a:rPr lang="en-US" sz="6600">
                <a:solidFill>
                  <a:srgbClr val="C00000"/>
                </a:solidFill>
                <a:latin typeface="Arimo"/>
                <a:ea typeface="Arimo"/>
                <a:cs typeface="Arimo"/>
                <a:sym typeface="Arimo"/>
              </a:rPr>
              <a:t>!</a:t>
            </a:r>
            <a:endParaRPr/>
          </a:p>
          <a:p>
            <a:pPr marL="12700" marR="0" lvl="0" indent="0" algn="ctr" rtl="0">
              <a:spcBef>
                <a:spcPts val="0"/>
              </a:spcBef>
              <a:spcAft>
                <a:spcPts val="0"/>
              </a:spcAft>
              <a:buNone/>
            </a:pPr>
            <a:endParaRPr sz="6600">
              <a:solidFill>
                <a:srgbClr val="C00000"/>
              </a:solidFill>
              <a:latin typeface="Arimo"/>
              <a:ea typeface="Arimo"/>
              <a:cs typeface="Arimo"/>
              <a:sym typeface="Arimo"/>
            </a:endParaRPr>
          </a:p>
          <a:p>
            <a:pPr marL="12700" marR="0" lvl="0" indent="0" algn="ctr" rtl="0">
              <a:spcBef>
                <a:spcPts val="0"/>
              </a:spcBef>
              <a:spcAft>
                <a:spcPts val="0"/>
              </a:spcAft>
              <a:buNone/>
            </a:pPr>
            <a:r>
              <a:rPr lang="en-US" sz="6600">
                <a:solidFill>
                  <a:srgbClr val="C00000"/>
                </a:solidFill>
                <a:latin typeface="Arimo"/>
                <a:ea typeface="Arimo"/>
                <a:cs typeface="Arimo"/>
                <a:sym typeface="Arimo"/>
              </a:rPr>
              <a:t>Any Questions?</a:t>
            </a:r>
            <a:endParaRPr/>
          </a:p>
          <a:p>
            <a:pPr marL="12700" marR="0" lvl="0" indent="0" algn="ctr" rtl="0">
              <a:spcBef>
                <a:spcPts val="0"/>
              </a:spcBef>
              <a:spcAft>
                <a:spcPts val="0"/>
              </a:spcAft>
              <a:buNone/>
            </a:pPr>
            <a:endParaRPr sz="6600">
              <a:solidFill>
                <a:srgbClr val="C00000"/>
              </a:solidFill>
              <a:latin typeface="Arimo"/>
              <a:ea typeface="Arimo"/>
              <a:cs typeface="Arimo"/>
              <a:sym typeface="Arimo"/>
            </a:endParaRPr>
          </a:p>
        </p:txBody>
      </p:sp>
      <p:sp>
        <p:nvSpPr>
          <p:cNvPr id="562" name="Google Shape;562;p73"/>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3"/>
          <p:cNvSpPr txBox="1"/>
          <p:nvPr/>
        </p:nvSpPr>
        <p:spPr>
          <a:xfrm>
            <a:off x="776893" y="609600"/>
            <a:ext cx="7475563" cy="677863"/>
          </a:xfrm>
          <a:prstGeom prst="rect">
            <a:avLst/>
          </a:prstGeom>
          <a:noFill/>
          <a:ln>
            <a:noFill/>
          </a:ln>
        </p:spPr>
        <p:txBody>
          <a:bodyPr spcFirstLastPara="1" wrap="square" lIns="91425" tIns="45700" rIns="91425" bIns="45700" anchor="t" anchorCtr="0">
            <a:noAutofit/>
          </a:bodyPr>
          <a:lstStyle/>
          <a:p>
            <a:pPr marL="106363" marR="0" lvl="0" indent="0" algn="l" rtl="0">
              <a:spcBef>
                <a:spcPts val="0"/>
              </a:spcBef>
              <a:spcAft>
                <a:spcPts val="0"/>
              </a:spcAft>
              <a:buNone/>
            </a:pPr>
            <a:r>
              <a:rPr lang="en-US" sz="3600" b="1" dirty="0">
                <a:solidFill>
                  <a:srgbClr val="262626"/>
                </a:solidFill>
                <a:latin typeface="Century Gothic"/>
                <a:ea typeface="Century Gothic"/>
                <a:cs typeface="Century Gothic"/>
                <a:sym typeface="Century Gothic"/>
              </a:rPr>
              <a:t>Abstract</a:t>
            </a:r>
            <a:endParaRPr dirty="0"/>
          </a:p>
        </p:txBody>
      </p:sp>
      <p:sp>
        <p:nvSpPr>
          <p:cNvPr id="492" name="Google Shape;492;p63"/>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
        <p:nvSpPr>
          <p:cNvPr id="2" name="TextBox 1">
            <a:extLst>
              <a:ext uri="{FF2B5EF4-FFF2-40B4-BE49-F238E27FC236}">
                <a16:creationId xmlns:a16="http://schemas.microsoft.com/office/drawing/2014/main" id="{4494F528-99AA-90E6-FD7E-94278575183E}"/>
              </a:ext>
            </a:extLst>
          </p:cNvPr>
          <p:cNvSpPr txBox="1"/>
          <p:nvPr/>
        </p:nvSpPr>
        <p:spPr>
          <a:xfrm>
            <a:off x="933799" y="1936955"/>
            <a:ext cx="7475563" cy="2535566"/>
          </a:xfrm>
          <a:prstGeom prst="rect">
            <a:avLst/>
          </a:prstGeom>
          <a:noFill/>
        </p:spPr>
        <p:txBody>
          <a:bodyPr wrap="square" rtlCol="0">
            <a:spAutoFit/>
          </a:bodyPr>
          <a:lstStyle/>
          <a:p>
            <a:pPr algn="just">
              <a:lnSpc>
                <a:spcPct val="150000"/>
              </a:lnSpc>
            </a:pPr>
            <a:r>
              <a:rPr lang="en-US" sz="1800" dirty="0">
                <a:latin typeface="Times New Roman" panose="02020603050405020304" pitchFamily="18" charset="0"/>
                <a:cs typeface="Times New Roman" panose="02020603050405020304" pitchFamily="18" charset="0"/>
              </a:rPr>
              <a:t>The e-commerce website "Shopper" is developed using the MERN stack, focused on selling clothes for men, women, and kids. The website integrates user authentication through JWT tokens and offers a streamlined checkout process using Stripe payment. With a robust UI and categorized product listings, the project aims to offer a seamless and secure online shopping experience.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64"/>
          <p:cNvSpPr txBox="1"/>
          <p:nvPr/>
        </p:nvSpPr>
        <p:spPr>
          <a:xfrm>
            <a:off x="-597779" y="685800"/>
            <a:ext cx="6648450" cy="584200"/>
          </a:xfrm>
          <a:prstGeom prst="rect">
            <a:avLst/>
          </a:prstGeom>
          <a:noFill/>
          <a:ln>
            <a:noFill/>
          </a:ln>
        </p:spPr>
        <p:txBody>
          <a:bodyPr spcFirstLastPara="1" wrap="square" lIns="91425" tIns="45700" rIns="91425" bIns="45700" anchor="t" anchorCtr="0">
            <a:noAutofit/>
          </a:bodyPr>
          <a:lstStyle/>
          <a:p>
            <a:pPr marL="1630363" marR="0" lvl="0" indent="0" algn="l" rtl="0">
              <a:spcBef>
                <a:spcPts val="0"/>
              </a:spcBef>
              <a:spcAft>
                <a:spcPts val="0"/>
              </a:spcAft>
              <a:buNone/>
            </a:pPr>
            <a:r>
              <a:rPr lang="en-US" sz="3600" b="1" dirty="0">
                <a:solidFill>
                  <a:srgbClr val="262626"/>
                </a:solidFill>
                <a:latin typeface="Century Gothic"/>
                <a:ea typeface="Century Gothic"/>
                <a:cs typeface="Century Gothic"/>
                <a:sym typeface="Century Gothic"/>
              </a:rPr>
              <a:t>Introduction</a:t>
            </a:r>
            <a:endParaRPr dirty="0"/>
          </a:p>
        </p:txBody>
      </p:sp>
      <p:sp>
        <p:nvSpPr>
          <p:cNvPr id="499" name="Google Shape;499;p64"/>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2" name="TextBox 1">
            <a:extLst>
              <a:ext uri="{FF2B5EF4-FFF2-40B4-BE49-F238E27FC236}">
                <a16:creationId xmlns:a16="http://schemas.microsoft.com/office/drawing/2014/main" id="{E6782BB1-EBB2-34A8-DD43-A0AC121D9E74}"/>
              </a:ext>
            </a:extLst>
          </p:cNvPr>
          <p:cNvSpPr txBox="1"/>
          <p:nvPr/>
        </p:nvSpPr>
        <p:spPr>
          <a:xfrm>
            <a:off x="1073705" y="1936955"/>
            <a:ext cx="7335658" cy="2120068"/>
          </a:xfrm>
          <a:prstGeom prst="rect">
            <a:avLst/>
          </a:prstGeom>
          <a:noFill/>
        </p:spPr>
        <p:txBody>
          <a:bodyPr wrap="square" rtlCol="0">
            <a:spAutoFit/>
          </a:bodyPr>
          <a:lstStyle/>
          <a:p>
            <a:pPr algn="just">
              <a:lnSpc>
                <a:spcPct val="150000"/>
              </a:lnSpc>
            </a:pPr>
            <a:r>
              <a:rPr lang="en-US" sz="1800" dirty="0">
                <a:latin typeface="Times New Roman" panose="02020603050405020304" pitchFamily="18" charset="0"/>
                <a:cs typeface="Times New Roman" panose="02020603050405020304" pitchFamily="18" charset="0"/>
              </a:rPr>
              <a:t>The "Shopper" website provides a platform for users to purchase clothes categorized into men, women, and kids sections. Built using the MERN stack, it emphasizes user authentication and online payment integration. The goal is to enhance the customer’s online shopping experience by providing a well-structured, secure, and easy-to-navigate website.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5"/>
          <p:cNvSpPr txBox="1"/>
          <p:nvPr/>
        </p:nvSpPr>
        <p:spPr>
          <a:xfrm>
            <a:off x="25890" y="597908"/>
            <a:ext cx="7891463"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None/>
            </a:pPr>
            <a:r>
              <a:rPr lang="en-US" sz="3600" b="1" dirty="0">
                <a:solidFill>
                  <a:srgbClr val="262626"/>
                </a:solidFill>
                <a:latin typeface="Century Gothic"/>
                <a:ea typeface="Century Gothic"/>
                <a:cs typeface="Century Gothic"/>
                <a:sym typeface="Century Gothic"/>
              </a:rPr>
              <a:t>Literature Survey/Research</a:t>
            </a:r>
            <a:endParaRPr dirty="0"/>
          </a:p>
        </p:txBody>
      </p:sp>
      <p:sp>
        <p:nvSpPr>
          <p:cNvPr id="506" name="Google Shape;506;p65"/>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2" name="TextBox 1">
            <a:extLst>
              <a:ext uri="{FF2B5EF4-FFF2-40B4-BE49-F238E27FC236}">
                <a16:creationId xmlns:a16="http://schemas.microsoft.com/office/drawing/2014/main" id="{3A73B25B-823C-A6BC-E44B-132D525D0D9B}"/>
              </a:ext>
            </a:extLst>
          </p:cNvPr>
          <p:cNvSpPr txBox="1"/>
          <p:nvPr/>
        </p:nvSpPr>
        <p:spPr>
          <a:xfrm>
            <a:off x="938980" y="1641180"/>
            <a:ext cx="7266039" cy="3782061"/>
          </a:xfrm>
          <a:prstGeom prst="rect">
            <a:avLst/>
          </a:prstGeom>
          <a:noFill/>
        </p:spPr>
        <p:txBody>
          <a:bodyPr wrap="square" rtlCol="0">
            <a:spAutoFit/>
          </a:bodyPr>
          <a:lstStyle/>
          <a:p>
            <a:pPr algn="just">
              <a:lnSpc>
                <a:spcPct val="150000"/>
              </a:lnSpc>
              <a:buFont typeface="+mj-lt"/>
              <a:buAutoNum type="arabicPeriod"/>
            </a:pPr>
            <a:r>
              <a:rPr lang="en-US" sz="1800" b="1" dirty="0">
                <a:latin typeface="Times New Roman" panose="02020603050405020304" pitchFamily="18" charset="0"/>
                <a:cs typeface="Times New Roman" panose="02020603050405020304" pitchFamily="18" charset="0"/>
              </a:rPr>
              <a:t> E-commerce Trends</a:t>
            </a:r>
            <a:r>
              <a:rPr lang="en-US" sz="1800" dirty="0">
                <a:latin typeface="Times New Roman" panose="02020603050405020304" pitchFamily="18" charset="0"/>
                <a:cs typeface="Times New Roman" panose="02020603050405020304" pitchFamily="18" charset="0"/>
              </a:rPr>
              <a:t>: Studying various online shopping platforms such as Amazon, Flipkart to understand the market, features, and user experience.</a:t>
            </a:r>
          </a:p>
          <a:p>
            <a:pPr algn="just">
              <a:lnSpc>
                <a:spcPct val="150000"/>
              </a:lnSpc>
              <a:buFont typeface="+mj-lt"/>
              <a:buAutoNum type="arabicPeriod"/>
            </a:pPr>
            <a:r>
              <a:rPr lang="en-US" sz="1800" b="1" dirty="0">
                <a:latin typeface="Times New Roman" panose="02020603050405020304" pitchFamily="18" charset="0"/>
                <a:cs typeface="Times New Roman" panose="02020603050405020304" pitchFamily="18" charset="0"/>
              </a:rPr>
              <a:t> Security</a:t>
            </a:r>
            <a:r>
              <a:rPr lang="en-US" sz="1800" dirty="0">
                <a:latin typeface="Times New Roman" panose="02020603050405020304" pitchFamily="18" charset="0"/>
                <a:cs typeface="Times New Roman" panose="02020603050405020304" pitchFamily="18" charset="0"/>
              </a:rPr>
              <a:t>: Research on the best practices for integrating JWT tokens for authentication and Stripe for secure payment processing.</a:t>
            </a:r>
          </a:p>
          <a:p>
            <a:pPr algn="just">
              <a:lnSpc>
                <a:spcPct val="150000"/>
              </a:lnSpc>
              <a:buFont typeface="+mj-lt"/>
              <a:buAutoNum type="arabicPeriod"/>
            </a:pPr>
            <a:r>
              <a:rPr lang="en-US" sz="1800" b="1" dirty="0">
                <a:latin typeface="Times New Roman" panose="02020603050405020304" pitchFamily="18" charset="0"/>
                <a:cs typeface="Times New Roman" panose="02020603050405020304" pitchFamily="18" charset="0"/>
              </a:rPr>
              <a:t> User Experience</a:t>
            </a:r>
            <a:r>
              <a:rPr lang="en-US" sz="1800" dirty="0">
                <a:latin typeface="Times New Roman" panose="02020603050405020304" pitchFamily="18" charset="0"/>
                <a:cs typeface="Times New Roman" panose="02020603050405020304" pitchFamily="18" charset="0"/>
              </a:rPr>
              <a:t>: A comparative study on user-friendly UI designs, mobile responsiveness, and efficient categorization of products.</a:t>
            </a:r>
          </a:p>
          <a:p>
            <a:pPr algn="just">
              <a:lnSpc>
                <a:spcPct val="150000"/>
              </a:lnSpc>
              <a:buFont typeface="+mj-lt"/>
              <a:buAutoNum type="arabicPeriod"/>
            </a:pPr>
            <a:r>
              <a:rPr lang="en-US" sz="1800" b="1" dirty="0">
                <a:latin typeface="Times New Roman" panose="02020603050405020304" pitchFamily="18" charset="0"/>
                <a:cs typeface="Times New Roman" panose="02020603050405020304" pitchFamily="18" charset="0"/>
              </a:rPr>
              <a:t> Technology Stack</a:t>
            </a:r>
            <a:r>
              <a:rPr lang="en-US" sz="1800" dirty="0">
                <a:latin typeface="Times New Roman" panose="02020603050405020304" pitchFamily="18" charset="0"/>
                <a:cs typeface="Times New Roman" panose="02020603050405020304" pitchFamily="18" charset="0"/>
              </a:rPr>
              <a:t>: Exploration of the MERN stack (MongoDB, Express.js, React.js, Node.js) for full-stack web development.</a:t>
            </a:r>
          </a:p>
          <a:p>
            <a:pPr algn="just">
              <a:lnSpc>
                <a:spcPct val="150000"/>
              </a:lnSpc>
            </a:pP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5"/>
          <p:cNvSpPr txBox="1"/>
          <p:nvPr/>
        </p:nvSpPr>
        <p:spPr>
          <a:xfrm>
            <a:off x="25890" y="597908"/>
            <a:ext cx="7891463"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None/>
            </a:pPr>
            <a:r>
              <a:rPr lang="en-US" sz="2400" b="1" dirty="0">
                <a:solidFill>
                  <a:srgbClr val="262626"/>
                </a:solidFill>
                <a:latin typeface="Century Gothic"/>
                <a:ea typeface="Century Gothic"/>
                <a:cs typeface="Century Gothic"/>
                <a:sym typeface="Century Gothic"/>
              </a:rPr>
              <a:t>Study of Current System</a:t>
            </a:r>
            <a:endParaRPr sz="1050" dirty="0"/>
          </a:p>
        </p:txBody>
      </p:sp>
      <p:sp>
        <p:nvSpPr>
          <p:cNvPr id="506" name="Google Shape;506;p65"/>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2" name="TextBox 1">
            <a:extLst>
              <a:ext uri="{FF2B5EF4-FFF2-40B4-BE49-F238E27FC236}">
                <a16:creationId xmlns:a16="http://schemas.microsoft.com/office/drawing/2014/main" id="{3A73B25B-823C-A6BC-E44B-132D525D0D9B}"/>
              </a:ext>
            </a:extLst>
          </p:cNvPr>
          <p:cNvSpPr txBox="1"/>
          <p:nvPr/>
        </p:nvSpPr>
        <p:spPr>
          <a:xfrm>
            <a:off x="938980" y="1641180"/>
            <a:ext cx="7266039" cy="2120068"/>
          </a:xfrm>
          <a:prstGeom prst="rect">
            <a:avLst/>
          </a:prstGeom>
          <a:noFill/>
        </p:spPr>
        <p:txBody>
          <a:bodyPr wrap="square" rtlCol="0">
            <a:spAutoFit/>
          </a:bodyPr>
          <a:lstStyle/>
          <a:p>
            <a:pPr algn="just">
              <a:lnSpc>
                <a:spcPct val="150000"/>
              </a:lnSpc>
            </a:pPr>
            <a:r>
              <a:rPr lang="en-US" sz="1800" dirty="0">
                <a:latin typeface="Times New Roman" panose="02020603050405020304" pitchFamily="18" charset="0"/>
                <a:cs typeface="Times New Roman" panose="02020603050405020304" pitchFamily="18" charset="0"/>
              </a:rPr>
              <a:t>The current systems in the e-commerce sector generally follow a well-established structure, providing secure payment, user authentication, and product listings with detailed descriptions. However, there are limitations, particularly in smaller websites, regarding performance optimization, user-friendly UI, and security vulnerabilities.</a:t>
            </a:r>
          </a:p>
        </p:txBody>
      </p:sp>
    </p:spTree>
    <p:extLst>
      <p:ext uri="{BB962C8B-B14F-4D97-AF65-F5344CB8AC3E}">
        <p14:creationId xmlns:p14="http://schemas.microsoft.com/office/powerpoint/2010/main" val="3416350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5"/>
          <p:cNvSpPr txBox="1"/>
          <p:nvPr/>
        </p:nvSpPr>
        <p:spPr>
          <a:xfrm>
            <a:off x="25890" y="597908"/>
            <a:ext cx="7891463"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None/>
            </a:pPr>
            <a:r>
              <a:rPr lang="en-US" sz="2400" b="1" dirty="0">
                <a:solidFill>
                  <a:srgbClr val="262626"/>
                </a:solidFill>
                <a:latin typeface="Century Gothic"/>
                <a:ea typeface="Century Gothic"/>
                <a:cs typeface="Century Gothic"/>
                <a:sym typeface="Century Gothic"/>
              </a:rPr>
              <a:t>Improvements Needed in Current System</a:t>
            </a:r>
            <a:endParaRPr sz="1050" dirty="0"/>
          </a:p>
        </p:txBody>
      </p:sp>
      <p:sp>
        <p:nvSpPr>
          <p:cNvPr id="506" name="Google Shape;506;p65"/>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2" name="TextBox 1">
            <a:extLst>
              <a:ext uri="{FF2B5EF4-FFF2-40B4-BE49-F238E27FC236}">
                <a16:creationId xmlns:a16="http://schemas.microsoft.com/office/drawing/2014/main" id="{3A73B25B-823C-A6BC-E44B-132D525D0D9B}"/>
              </a:ext>
            </a:extLst>
          </p:cNvPr>
          <p:cNvSpPr txBox="1"/>
          <p:nvPr/>
        </p:nvSpPr>
        <p:spPr>
          <a:xfrm>
            <a:off x="938980" y="1641180"/>
            <a:ext cx="7266039" cy="1289071"/>
          </a:xfrm>
          <a:prstGeom prst="rect">
            <a:avLst/>
          </a:prstGeom>
          <a:noFill/>
        </p:spPr>
        <p:txBody>
          <a:bodyPr wrap="square" rtlCol="0">
            <a:spAutoFit/>
          </a:bodyPr>
          <a:lstStyle/>
          <a:p>
            <a:pPr algn="just">
              <a:lnSpc>
                <a:spcPct val="150000"/>
              </a:lnSpc>
            </a:pPr>
            <a:r>
              <a:rPr lang="en-US" sz="1800" dirty="0">
                <a:latin typeface="Times New Roman" panose="02020603050405020304" pitchFamily="18" charset="0"/>
                <a:cs typeface="Times New Roman" panose="02020603050405020304" pitchFamily="18" charset="0"/>
              </a:rPr>
              <a:t>Faster loading times, a more responsive design, easier checkout flow, better integration of secure payment gateways like Stripe, and an efficient system for managing product categories and cart data.</a:t>
            </a:r>
            <a:endParaRPr lang="en-IN"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1007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5"/>
          <p:cNvSpPr txBox="1"/>
          <p:nvPr/>
        </p:nvSpPr>
        <p:spPr>
          <a:xfrm>
            <a:off x="25890" y="597908"/>
            <a:ext cx="7891463" cy="677863"/>
          </a:xfrm>
          <a:prstGeom prst="rect">
            <a:avLst/>
          </a:prstGeom>
          <a:noFill/>
          <a:ln>
            <a:noFill/>
          </a:ln>
        </p:spPr>
        <p:txBody>
          <a:bodyPr spcFirstLastPara="1" wrap="square" lIns="91425" tIns="45700" rIns="91425" bIns="45700" anchor="t" anchorCtr="0">
            <a:noAutofit/>
          </a:bodyPr>
          <a:lstStyle/>
          <a:p>
            <a:pPr marL="868363" marR="0" lvl="0" indent="0" algn="l" rtl="0">
              <a:spcBef>
                <a:spcPts val="0"/>
              </a:spcBef>
              <a:spcAft>
                <a:spcPts val="0"/>
              </a:spcAft>
              <a:buNone/>
            </a:pPr>
            <a:r>
              <a:rPr lang="en-US" sz="2400" b="1" dirty="0">
                <a:solidFill>
                  <a:srgbClr val="262626"/>
                </a:solidFill>
                <a:latin typeface="Century Gothic"/>
                <a:ea typeface="Century Gothic"/>
                <a:cs typeface="Century Gothic"/>
                <a:sym typeface="Century Gothic"/>
              </a:rPr>
              <a:t>Features of Proposed System</a:t>
            </a:r>
            <a:endParaRPr sz="1050" dirty="0"/>
          </a:p>
        </p:txBody>
      </p:sp>
      <p:sp>
        <p:nvSpPr>
          <p:cNvPr id="506" name="Google Shape;506;p65"/>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4" name="Rectangle 2">
            <a:extLst>
              <a:ext uri="{FF2B5EF4-FFF2-40B4-BE49-F238E27FC236}">
                <a16:creationId xmlns:a16="http://schemas.microsoft.com/office/drawing/2014/main" id="{B8315D17-A04C-5E40-8FAF-D2D09D9C5D9D}"/>
              </a:ext>
            </a:extLst>
          </p:cNvPr>
          <p:cNvSpPr>
            <a:spLocks noChangeArrowheads="1"/>
          </p:cNvSpPr>
          <p:nvPr/>
        </p:nvSpPr>
        <p:spPr bwMode="auto">
          <a:xfrm>
            <a:off x="806245" y="1742159"/>
            <a:ext cx="8131277" cy="2120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Authentication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token-based user login and registration.</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Product Categorization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Separate sections for men, women, and kids.</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Payments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Stripe integration for seamless and secure transactions.</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Full Product Descriptions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Each product has a detailed description view, aiding user decision-making. </a:t>
            </a:r>
          </a:p>
        </p:txBody>
      </p:sp>
    </p:spTree>
    <p:extLst>
      <p:ext uri="{BB962C8B-B14F-4D97-AF65-F5344CB8AC3E}">
        <p14:creationId xmlns:p14="http://schemas.microsoft.com/office/powerpoint/2010/main" val="1962119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66"/>
          <p:cNvSpPr txBox="1"/>
          <p:nvPr/>
        </p:nvSpPr>
        <p:spPr>
          <a:xfrm>
            <a:off x="609600" y="609600"/>
            <a:ext cx="7891463" cy="677863"/>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None/>
            </a:pPr>
            <a:r>
              <a:rPr lang="en-US" sz="2000" b="1" dirty="0">
                <a:solidFill>
                  <a:srgbClr val="000000"/>
                </a:solidFill>
                <a:latin typeface="Times New Roman"/>
                <a:ea typeface="Times New Roman"/>
                <a:cs typeface="Times New Roman"/>
                <a:sym typeface="Times New Roman"/>
              </a:rPr>
              <a:t>Object Oriented Diagrams (</a:t>
            </a:r>
            <a:r>
              <a:rPr lang="en-US" sz="2000" b="1" dirty="0">
                <a:latin typeface="Times New Roman"/>
                <a:ea typeface="Times New Roman"/>
                <a:cs typeface="Times New Roman"/>
                <a:sym typeface="Times New Roman"/>
              </a:rPr>
              <a:t>Flow Diagram</a:t>
            </a:r>
            <a:r>
              <a:rPr lang="en-US" sz="2000" b="1" dirty="0">
                <a:solidFill>
                  <a:srgbClr val="000000"/>
                </a:solidFill>
                <a:latin typeface="Times New Roman"/>
                <a:ea typeface="Times New Roman"/>
                <a:cs typeface="Times New Roman"/>
                <a:sym typeface="Times New Roman"/>
              </a:rPr>
              <a:t>)</a:t>
            </a:r>
            <a:endParaRPr dirty="0"/>
          </a:p>
        </p:txBody>
      </p:sp>
      <p:sp>
        <p:nvSpPr>
          <p:cNvPr id="513" name="Google Shape;513;p66"/>
          <p:cNvSpPr txBox="1">
            <a:spLocks noGrp="1"/>
          </p:cNvSpPr>
          <p:nvPr>
            <p:ph type="sldNum" idx="12"/>
          </p:nvPr>
        </p:nvSpPr>
        <p:spPr>
          <a:xfrm>
            <a:off x="7425344" y="6459786"/>
            <a:ext cx="98401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pic>
        <p:nvPicPr>
          <p:cNvPr id="5" name="Picture 4">
            <a:extLst>
              <a:ext uri="{FF2B5EF4-FFF2-40B4-BE49-F238E27FC236}">
                <a16:creationId xmlns:a16="http://schemas.microsoft.com/office/drawing/2014/main" id="{8C3DFA1D-8CEB-F90C-C72F-172862B54FD9}"/>
              </a:ext>
            </a:extLst>
          </p:cNvPr>
          <p:cNvPicPr>
            <a:picLocks noChangeAspect="1"/>
          </p:cNvPicPr>
          <p:nvPr/>
        </p:nvPicPr>
        <p:blipFill>
          <a:blip r:embed="rId3"/>
          <a:stretch>
            <a:fillRect/>
          </a:stretch>
        </p:blipFill>
        <p:spPr>
          <a:xfrm>
            <a:off x="833274" y="1210507"/>
            <a:ext cx="7477452" cy="4924823"/>
          </a:xfrm>
          <a:prstGeom prst="rect">
            <a:avLst/>
          </a:prstGeom>
        </p:spPr>
      </p:pic>
    </p:spTree>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731</Words>
  <Application>Microsoft Office PowerPoint</Application>
  <PresentationFormat>On-screen Show (4:3)</PresentationFormat>
  <Paragraphs>103</Paragraphs>
  <Slides>20</Slides>
  <Notes>20</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20</vt:i4>
      </vt:variant>
    </vt:vector>
  </HeadingPairs>
  <TitlesOfParts>
    <vt:vector size="30" baseType="lpstr">
      <vt:lpstr>Calibri</vt:lpstr>
      <vt:lpstr>Arimo</vt:lpstr>
      <vt:lpstr>Century Gothic</vt:lpstr>
      <vt:lpstr>Times New Roman</vt:lpstr>
      <vt:lpstr>Arial</vt:lpstr>
      <vt:lpstr>Retrospect</vt:lpstr>
      <vt:lpstr>Office Theme</vt:lpstr>
      <vt:lpstr>1_Office Theme</vt:lpstr>
      <vt:lpstr>3_Office Theme</vt:lpstr>
      <vt:lpstr>4_Office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Om Bhavsar</cp:lastModifiedBy>
  <cp:revision>6</cp:revision>
  <dcterms:modified xsi:type="dcterms:W3CDTF">2024-09-18T13:27:49Z</dcterms:modified>
</cp:coreProperties>
</file>